
<file path=[Content_Types].xml><?xml version="1.0" encoding="utf-8"?>
<Types xmlns="http://schemas.openxmlformats.org/package/2006/content-types">
  <Default Extension="bin" ContentType="application/vnd.openxmlformats-officedocument.oleObject"/>
  <Default Extension="jpeg" ContentType="image/jpeg"/>
  <Default Extension="mp4" ContentType="video/mp4"/>
  <Default Extension="png" ContentType="image/png"/>
  <Default Extension="rels" ContentType="application/vnd.openxmlformats-package.relationships+xml"/>
  <Default Extension="tmp" ContentType="image/png"/>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25" r:id="rId1"/>
  </p:sldMasterIdLst>
  <p:notesMasterIdLst>
    <p:notesMasterId r:id="rId33"/>
  </p:notesMasterIdLst>
  <p:handoutMasterIdLst>
    <p:handoutMasterId r:id="rId34"/>
  </p:handoutMasterIdLst>
  <p:sldIdLst>
    <p:sldId id="256" r:id="rId2"/>
    <p:sldId id="257" r:id="rId3"/>
    <p:sldId id="258" r:id="rId4"/>
    <p:sldId id="259" r:id="rId5"/>
    <p:sldId id="262" r:id="rId6"/>
    <p:sldId id="297" r:id="rId7"/>
    <p:sldId id="284" r:id="rId8"/>
    <p:sldId id="260" r:id="rId9"/>
    <p:sldId id="272" r:id="rId10"/>
    <p:sldId id="273" r:id="rId11"/>
    <p:sldId id="306" r:id="rId12"/>
    <p:sldId id="290" r:id="rId13"/>
    <p:sldId id="304" r:id="rId14"/>
    <p:sldId id="307" r:id="rId15"/>
    <p:sldId id="281" r:id="rId16"/>
    <p:sldId id="282" r:id="rId17"/>
    <p:sldId id="289" r:id="rId18"/>
    <p:sldId id="294" r:id="rId19"/>
    <p:sldId id="295" r:id="rId20"/>
    <p:sldId id="301" r:id="rId21"/>
    <p:sldId id="296" r:id="rId22"/>
    <p:sldId id="310" r:id="rId23"/>
    <p:sldId id="309" r:id="rId24"/>
    <p:sldId id="311" r:id="rId25"/>
    <p:sldId id="312" r:id="rId26"/>
    <p:sldId id="308" r:id="rId27"/>
    <p:sldId id="313" r:id="rId28"/>
    <p:sldId id="265" r:id="rId29"/>
    <p:sldId id="267" r:id="rId30"/>
    <p:sldId id="302" r:id="rId31"/>
    <p:sldId id="303"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6">
          <p15:clr>
            <a:srgbClr val="A4A3A4"/>
          </p15:clr>
        </p15:guide>
        <p15:guide id="2" pos="383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Owner" initials="" lastIdx="0" clrIdx="0"/>
  <p:cmAuthor id="1" name="Henning Olesen" initials="HO"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393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3690" autoAdjust="0"/>
  </p:normalViewPr>
  <p:slideViewPr>
    <p:cSldViewPr>
      <p:cViewPr varScale="1">
        <p:scale>
          <a:sx n="58" d="100"/>
          <a:sy n="58" d="100"/>
        </p:scale>
        <p:origin x="916" y="52"/>
      </p:cViewPr>
      <p:guideLst>
        <p:guide orient="horz" pos="2186"/>
        <p:guide pos="383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633F8D-2995-4F52-BA9B-D50328E20EE1}"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4DDC1CEB-50C6-486F-8781-AFFBEC61BC51}">
      <dgm:prSet/>
      <dgm:spPr/>
      <dgm:t>
        <a:bodyPr/>
        <a:lstStyle/>
        <a:p>
          <a:r>
            <a:rPr lang="en-US"/>
            <a:t>Introduction </a:t>
          </a:r>
        </a:p>
      </dgm:t>
    </dgm:pt>
    <dgm:pt modelId="{D6C58E2A-381A-439C-88B3-F9B562758332}" type="parTrans" cxnId="{62FC3B15-D921-4115-A2E1-90676C26C8D0}">
      <dgm:prSet/>
      <dgm:spPr/>
      <dgm:t>
        <a:bodyPr/>
        <a:lstStyle/>
        <a:p>
          <a:endParaRPr lang="en-US"/>
        </a:p>
      </dgm:t>
    </dgm:pt>
    <dgm:pt modelId="{2C6DFF1C-22E3-4F10-9019-22FE7EEF493C}" type="sibTrans" cxnId="{62FC3B15-D921-4115-A2E1-90676C26C8D0}">
      <dgm:prSet/>
      <dgm:spPr/>
      <dgm:t>
        <a:bodyPr/>
        <a:lstStyle/>
        <a:p>
          <a:endParaRPr lang="en-US"/>
        </a:p>
      </dgm:t>
    </dgm:pt>
    <dgm:pt modelId="{5906A02C-3300-4B9A-AAF2-605F98D4C234}">
      <dgm:prSet/>
      <dgm:spPr/>
      <dgm:t>
        <a:bodyPr/>
        <a:lstStyle/>
        <a:p>
          <a:r>
            <a:rPr lang="en-US"/>
            <a:t>Motivation</a:t>
          </a:r>
        </a:p>
      </dgm:t>
    </dgm:pt>
    <dgm:pt modelId="{BFF974FE-010C-4609-A8A4-1EBCA3950C37}" type="parTrans" cxnId="{CE769DF7-2D01-4A50-A974-BF7FEBC39D1F}">
      <dgm:prSet/>
      <dgm:spPr/>
      <dgm:t>
        <a:bodyPr/>
        <a:lstStyle/>
        <a:p>
          <a:endParaRPr lang="en-US"/>
        </a:p>
      </dgm:t>
    </dgm:pt>
    <dgm:pt modelId="{F2B5AFDD-E64F-4B49-AA53-A6B1EB36A35D}" type="sibTrans" cxnId="{CE769DF7-2D01-4A50-A974-BF7FEBC39D1F}">
      <dgm:prSet/>
      <dgm:spPr/>
      <dgm:t>
        <a:bodyPr/>
        <a:lstStyle/>
        <a:p>
          <a:endParaRPr lang="en-US"/>
        </a:p>
      </dgm:t>
    </dgm:pt>
    <dgm:pt modelId="{69D293B0-65E9-4D3A-A48F-78038428313A}">
      <dgm:prSet/>
      <dgm:spPr/>
      <dgm:t>
        <a:bodyPr/>
        <a:lstStyle/>
        <a:p>
          <a:r>
            <a:rPr lang="en-US"/>
            <a:t>Problem statement </a:t>
          </a:r>
        </a:p>
      </dgm:t>
    </dgm:pt>
    <dgm:pt modelId="{97EC6B0C-1A4B-46BF-8179-E3BA65DAC54B}" type="parTrans" cxnId="{8A562E3C-E814-456A-A7F7-964AE9DC6464}">
      <dgm:prSet/>
      <dgm:spPr/>
      <dgm:t>
        <a:bodyPr/>
        <a:lstStyle/>
        <a:p>
          <a:endParaRPr lang="en-US"/>
        </a:p>
      </dgm:t>
    </dgm:pt>
    <dgm:pt modelId="{5E964ED3-3D18-4FA3-8099-292DEB4EE8DB}" type="sibTrans" cxnId="{8A562E3C-E814-456A-A7F7-964AE9DC6464}">
      <dgm:prSet/>
      <dgm:spPr/>
      <dgm:t>
        <a:bodyPr/>
        <a:lstStyle/>
        <a:p>
          <a:endParaRPr lang="en-US"/>
        </a:p>
      </dgm:t>
    </dgm:pt>
    <dgm:pt modelId="{BDD64E65-ED74-44DD-A3A3-B2C910F5BF64}">
      <dgm:prSet/>
      <dgm:spPr/>
      <dgm:t>
        <a:bodyPr/>
        <a:lstStyle/>
        <a:p>
          <a:r>
            <a:rPr lang="en-US"/>
            <a:t>Objectives </a:t>
          </a:r>
        </a:p>
      </dgm:t>
    </dgm:pt>
    <dgm:pt modelId="{D04A0DBD-5FB2-4C4C-9BE2-3999E7BE1950}" type="parTrans" cxnId="{A32D5494-71F9-4B60-9434-8900AA477EE9}">
      <dgm:prSet/>
      <dgm:spPr/>
      <dgm:t>
        <a:bodyPr/>
        <a:lstStyle/>
        <a:p>
          <a:endParaRPr lang="en-US"/>
        </a:p>
      </dgm:t>
    </dgm:pt>
    <dgm:pt modelId="{8B711D93-3DE1-4CC3-AC85-E1F011CB151B}" type="sibTrans" cxnId="{A32D5494-71F9-4B60-9434-8900AA477EE9}">
      <dgm:prSet/>
      <dgm:spPr/>
      <dgm:t>
        <a:bodyPr/>
        <a:lstStyle/>
        <a:p>
          <a:endParaRPr lang="en-US"/>
        </a:p>
      </dgm:t>
    </dgm:pt>
    <dgm:pt modelId="{3B043CC8-1326-4700-8F46-85DE74D1808C}">
      <dgm:prSet/>
      <dgm:spPr/>
      <dgm:t>
        <a:bodyPr/>
        <a:lstStyle/>
        <a:p>
          <a:r>
            <a:rPr lang="en-US"/>
            <a:t>Software and hardware requirement</a:t>
          </a:r>
        </a:p>
      </dgm:t>
    </dgm:pt>
    <dgm:pt modelId="{D6988B53-830F-42EB-985E-15598670B804}" type="parTrans" cxnId="{F54FDF26-77A0-4DFA-BC1B-84B183AF5385}">
      <dgm:prSet/>
      <dgm:spPr/>
      <dgm:t>
        <a:bodyPr/>
        <a:lstStyle/>
        <a:p>
          <a:endParaRPr lang="en-US"/>
        </a:p>
      </dgm:t>
    </dgm:pt>
    <dgm:pt modelId="{118C1F2F-3034-4740-B4A6-285F7843AB43}" type="sibTrans" cxnId="{F54FDF26-77A0-4DFA-BC1B-84B183AF5385}">
      <dgm:prSet/>
      <dgm:spPr/>
      <dgm:t>
        <a:bodyPr/>
        <a:lstStyle/>
        <a:p>
          <a:endParaRPr lang="en-US"/>
        </a:p>
      </dgm:t>
    </dgm:pt>
    <dgm:pt modelId="{3106610F-88D8-4A2C-873C-0797C432AA5B}">
      <dgm:prSet/>
      <dgm:spPr/>
      <dgm:t>
        <a:bodyPr/>
        <a:lstStyle/>
        <a:p>
          <a:r>
            <a:rPr lang="en-US"/>
            <a:t>Literature Survey </a:t>
          </a:r>
        </a:p>
      </dgm:t>
    </dgm:pt>
    <dgm:pt modelId="{9ADBD470-B295-4031-9488-2279872B860F}" type="parTrans" cxnId="{C7464B1F-FA04-416A-850A-C60F37DB57E9}">
      <dgm:prSet/>
      <dgm:spPr/>
      <dgm:t>
        <a:bodyPr/>
        <a:lstStyle/>
        <a:p>
          <a:endParaRPr lang="en-US"/>
        </a:p>
      </dgm:t>
    </dgm:pt>
    <dgm:pt modelId="{335BE144-DAFE-4D73-B844-A3CC95B2B55C}" type="sibTrans" cxnId="{C7464B1F-FA04-416A-850A-C60F37DB57E9}">
      <dgm:prSet/>
      <dgm:spPr/>
      <dgm:t>
        <a:bodyPr/>
        <a:lstStyle/>
        <a:p>
          <a:endParaRPr lang="en-US"/>
        </a:p>
      </dgm:t>
    </dgm:pt>
    <dgm:pt modelId="{012EC0E6-7AB5-4905-90B2-FB3DE5CA5181}">
      <dgm:prSet/>
      <dgm:spPr/>
      <dgm:t>
        <a:bodyPr/>
        <a:lstStyle/>
        <a:p>
          <a:r>
            <a:rPr lang="en-US"/>
            <a:t>Proposed Algorithm</a:t>
          </a:r>
        </a:p>
      </dgm:t>
    </dgm:pt>
    <dgm:pt modelId="{78A0EB74-D3A7-41F7-A3F4-807192DB26CD}" type="parTrans" cxnId="{942C1E8D-E9C0-4D8C-9A2B-6F8D4A62CECA}">
      <dgm:prSet/>
      <dgm:spPr/>
      <dgm:t>
        <a:bodyPr/>
        <a:lstStyle/>
        <a:p>
          <a:endParaRPr lang="en-US"/>
        </a:p>
      </dgm:t>
    </dgm:pt>
    <dgm:pt modelId="{553B35A6-F525-4802-B9D5-6528CF3BBC22}" type="sibTrans" cxnId="{942C1E8D-E9C0-4D8C-9A2B-6F8D4A62CECA}">
      <dgm:prSet/>
      <dgm:spPr/>
      <dgm:t>
        <a:bodyPr/>
        <a:lstStyle/>
        <a:p>
          <a:endParaRPr lang="en-US"/>
        </a:p>
      </dgm:t>
    </dgm:pt>
    <dgm:pt modelId="{B25F1E17-74F9-461E-A140-2BA05FFE6BD6}">
      <dgm:prSet/>
      <dgm:spPr/>
      <dgm:t>
        <a:bodyPr/>
        <a:lstStyle/>
        <a:p>
          <a:r>
            <a:rPr lang="en-US"/>
            <a:t>System Architecture</a:t>
          </a:r>
        </a:p>
      </dgm:t>
    </dgm:pt>
    <dgm:pt modelId="{5B4557F2-7A53-4B56-B5A9-165CCBC15D76}" type="parTrans" cxnId="{1F6CA6F0-0D34-45E4-8C48-207AB11E5687}">
      <dgm:prSet/>
      <dgm:spPr/>
      <dgm:t>
        <a:bodyPr/>
        <a:lstStyle/>
        <a:p>
          <a:endParaRPr lang="en-US"/>
        </a:p>
      </dgm:t>
    </dgm:pt>
    <dgm:pt modelId="{69308C03-2EEA-413A-81EF-C3863D9FEC9F}" type="sibTrans" cxnId="{1F6CA6F0-0D34-45E4-8C48-207AB11E5687}">
      <dgm:prSet/>
      <dgm:spPr/>
      <dgm:t>
        <a:bodyPr/>
        <a:lstStyle/>
        <a:p>
          <a:endParaRPr lang="en-US"/>
        </a:p>
      </dgm:t>
    </dgm:pt>
    <dgm:pt modelId="{997FCF54-372B-4AEA-AF7A-7C300D8B7B7D}">
      <dgm:prSet/>
      <dgm:spPr/>
      <dgm:t>
        <a:bodyPr/>
        <a:lstStyle/>
        <a:p>
          <a:r>
            <a:rPr lang="en-US"/>
            <a:t>Data flow diagram </a:t>
          </a:r>
        </a:p>
      </dgm:t>
    </dgm:pt>
    <dgm:pt modelId="{B9FBEFBA-8A90-4D5A-8400-EDCE8B706389}" type="parTrans" cxnId="{698813B7-654A-49FB-A144-66DA706EB177}">
      <dgm:prSet/>
      <dgm:spPr/>
      <dgm:t>
        <a:bodyPr/>
        <a:lstStyle/>
        <a:p>
          <a:endParaRPr lang="en-US"/>
        </a:p>
      </dgm:t>
    </dgm:pt>
    <dgm:pt modelId="{536EB68E-2F73-40B7-8C22-A8364C07A8C6}" type="sibTrans" cxnId="{698813B7-654A-49FB-A144-66DA706EB177}">
      <dgm:prSet/>
      <dgm:spPr/>
      <dgm:t>
        <a:bodyPr/>
        <a:lstStyle/>
        <a:p>
          <a:endParaRPr lang="en-US"/>
        </a:p>
      </dgm:t>
    </dgm:pt>
    <dgm:pt modelId="{F829757A-8840-4C34-B758-655482847517}">
      <dgm:prSet/>
      <dgm:spPr/>
      <dgm:t>
        <a:bodyPr/>
        <a:lstStyle/>
        <a:p>
          <a:r>
            <a:rPr lang="en-US"/>
            <a:t>UML diagram</a:t>
          </a:r>
        </a:p>
      </dgm:t>
    </dgm:pt>
    <dgm:pt modelId="{CFEEE51E-E38D-46A2-BD35-43F8D0CE94C5}" type="parTrans" cxnId="{1B27A893-3615-4F90-B122-337C13CD79FE}">
      <dgm:prSet/>
      <dgm:spPr/>
      <dgm:t>
        <a:bodyPr/>
        <a:lstStyle/>
        <a:p>
          <a:endParaRPr lang="en-US"/>
        </a:p>
      </dgm:t>
    </dgm:pt>
    <dgm:pt modelId="{F6C3CD99-A8AC-4D59-8887-2074D7062FA5}" type="sibTrans" cxnId="{1B27A893-3615-4F90-B122-337C13CD79FE}">
      <dgm:prSet/>
      <dgm:spPr/>
      <dgm:t>
        <a:bodyPr/>
        <a:lstStyle/>
        <a:p>
          <a:endParaRPr lang="en-US"/>
        </a:p>
      </dgm:t>
    </dgm:pt>
    <dgm:pt modelId="{0408DAE4-3149-4579-A299-7973835B8046}">
      <dgm:prSet/>
      <dgm:spPr/>
      <dgm:t>
        <a:bodyPr/>
        <a:lstStyle/>
        <a:p>
          <a:r>
            <a:rPr lang="en-US"/>
            <a:t>Results &amp; Discussion</a:t>
          </a:r>
        </a:p>
      </dgm:t>
    </dgm:pt>
    <dgm:pt modelId="{3668BDD7-0B58-435D-8078-BF53EE8B1BF6}" type="parTrans" cxnId="{CD40929B-A6C1-4182-AED6-3772392FF0F7}">
      <dgm:prSet/>
      <dgm:spPr/>
      <dgm:t>
        <a:bodyPr/>
        <a:lstStyle/>
        <a:p>
          <a:endParaRPr lang="en-US"/>
        </a:p>
      </dgm:t>
    </dgm:pt>
    <dgm:pt modelId="{972CAAA1-6264-432D-9627-7E05B87B697E}" type="sibTrans" cxnId="{CD40929B-A6C1-4182-AED6-3772392FF0F7}">
      <dgm:prSet/>
      <dgm:spPr/>
      <dgm:t>
        <a:bodyPr/>
        <a:lstStyle/>
        <a:p>
          <a:endParaRPr lang="en-US"/>
        </a:p>
      </dgm:t>
    </dgm:pt>
    <dgm:pt modelId="{63698D5A-9BC2-40AB-9926-B3C84DD97DCB}">
      <dgm:prSet/>
      <dgm:spPr/>
      <dgm:t>
        <a:bodyPr/>
        <a:lstStyle/>
        <a:p>
          <a:r>
            <a:rPr lang="en-US"/>
            <a:t>Future Scope</a:t>
          </a:r>
        </a:p>
      </dgm:t>
    </dgm:pt>
    <dgm:pt modelId="{12C0F896-F12C-45C6-A609-FE955F199D45}" type="parTrans" cxnId="{2973D4BD-A83B-4AC5-A678-725C68051D18}">
      <dgm:prSet/>
      <dgm:spPr/>
      <dgm:t>
        <a:bodyPr/>
        <a:lstStyle/>
        <a:p>
          <a:endParaRPr lang="en-US"/>
        </a:p>
      </dgm:t>
    </dgm:pt>
    <dgm:pt modelId="{5BFF9EF8-10AC-4356-870C-D0F072FE24BE}" type="sibTrans" cxnId="{2973D4BD-A83B-4AC5-A678-725C68051D18}">
      <dgm:prSet/>
      <dgm:spPr/>
      <dgm:t>
        <a:bodyPr/>
        <a:lstStyle/>
        <a:p>
          <a:endParaRPr lang="en-US"/>
        </a:p>
      </dgm:t>
    </dgm:pt>
    <dgm:pt modelId="{E32B2266-4309-4C3D-823B-BB34C792D9B2}">
      <dgm:prSet/>
      <dgm:spPr/>
      <dgm:t>
        <a:bodyPr/>
        <a:lstStyle/>
        <a:p>
          <a:r>
            <a:rPr lang="en-US"/>
            <a:t>Conclusion</a:t>
          </a:r>
        </a:p>
      </dgm:t>
    </dgm:pt>
    <dgm:pt modelId="{3ED481AB-1A6A-40C9-98FC-3444DEA0E2F9}" type="parTrans" cxnId="{D71D0E10-7BB1-4E5C-AE19-8C625B36E372}">
      <dgm:prSet/>
      <dgm:spPr/>
      <dgm:t>
        <a:bodyPr/>
        <a:lstStyle/>
        <a:p>
          <a:endParaRPr lang="en-US"/>
        </a:p>
      </dgm:t>
    </dgm:pt>
    <dgm:pt modelId="{8CB39191-D850-4C1A-80DD-9FB7F5069A4A}" type="sibTrans" cxnId="{D71D0E10-7BB1-4E5C-AE19-8C625B36E372}">
      <dgm:prSet/>
      <dgm:spPr/>
      <dgm:t>
        <a:bodyPr/>
        <a:lstStyle/>
        <a:p>
          <a:endParaRPr lang="en-US"/>
        </a:p>
      </dgm:t>
    </dgm:pt>
    <dgm:pt modelId="{F164C164-4A2B-4B61-B069-3707666A820B}">
      <dgm:prSet/>
      <dgm:spPr/>
      <dgm:t>
        <a:bodyPr/>
        <a:lstStyle/>
        <a:p>
          <a:r>
            <a:rPr lang="en-US"/>
            <a:t>References</a:t>
          </a:r>
        </a:p>
      </dgm:t>
    </dgm:pt>
    <dgm:pt modelId="{373FF34E-CE5D-48CF-ADE5-3767A96A357A}" type="parTrans" cxnId="{A3E9FE95-2AE9-4660-94DE-48251D5DEF83}">
      <dgm:prSet/>
      <dgm:spPr/>
      <dgm:t>
        <a:bodyPr/>
        <a:lstStyle/>
        <a:p>
          <a:endParaRPr lang="en-US"/>
        </a:p>
      </dgm:t>
    </dgm:pt>
    <dgm:pt modelId="{27B68AB7-6D74-4FD9-BBF7-E2585E53F951}" type="sibTrans" cxnId="{A3E9FE95-2AE9-4660-94DE-48251D5DEF83}">
      <dgm:prSet/>
      <dgm:spPr/>
      <dgm:t>
        <a:bodyPr/>
        <a:lstStyle/>
        <a:p>
          <a:endParaRPr lang="en-US"/>
        </a:p>
      </dgm:t>
    </dgm:pt>
    <dgm:pt modelId="{6650B3E5-BE1F-4F36-965D-AF1819D6B76A}" type="pres">
      <dgm:prSet presAssocID="{40633F8D-2995-4F52-BA9B-D50328E20EE1}" presName="vert0" presStyleCnt="0">
        <dgm:presLayoutVars>
          <dgm:dir/>
          <dgm:animOne val="branch"/>
          <dgm:animLvl val="lvl"/>
        </dgm:presLayoutVars>
      </dgm:prSet>
      <dgm:spPr/>
    </dgm:pt>
    <dgm:pt modelId="{C0A568E9-8C8D-4266-808A-7DB3236FFFDA}" type="pres">
      <dgm:prSet presAssocID="{4DDC1CEB-50C6-486F-8781-AFFBEC61BC51}" presName="thickLine" presStyleLbl="alignNode1" presStyleIdx="0" presStyleCnt="14"/>
      <dgm:spPr/>
    </dgm:pt>
    <dgm:pt modelId="{531824F2-741F-4334-B3B5-E46A7EA0E4FD}" type="pres">
      <dgm:prSet presAssocID="{4DDC1CEB-50C6-486F-8781-AFFBEC61BC51}" presName="horz1" presStyleCnt="0"/>
      <dgm:spPr/>
    </dgm:pt>
    <dgm:pt modelId="{AEE65C96-7696-40D3-8AA8-58E450964348}" type="pres">
      <dgm:prSet presAssocID="{4DDC1CEB-50C6-486F-8781-AFFBEC61BC51}" presName="tx1" presStyleLbl="revTx" presStyleIdx="0" presStyleCnt="14"/>
      <dgm:spPr/>
    </dgm:pt>
    <dgm:pt modelId="{846CDE1E-F448-4636-AE9B-BA73A01612D7}" type="pres">
      <dgm:prSet presAssocID="{4DDC1CEB-50C6-486F-8781-AFFBEC61BC51}" presName="vert1" presStyleCnt="0"/>
      <dgm:spPr/>
    </dgm:pt>
    <dgm:pt modelId="{5A028859-3734-4426-A9E2-0E5368931679}" type="pres">
      <dgm:prSet presAssocID="{5906A02C-3300-4B9A-AAF2-605F98D4C234}" presName="thickLine" presStyleLbl="alignNode1" presStyleIdx="1" presStyleCnt="14"/>
      <dgm:spPr/>
    </dgm:pt>
    <dgm:pt modelId="{7EBF0726-5870-4E2A-B15D-3D0C35E3ABA1}" type="pres">
      <dgm:prSet presAssocID="{5906A02C-3300-4B9A-AAF2-605F98D4C234}" presName="horz1" presStyleCnt="0"/>
      <dgm:spPr/>
    </dgm:pt>
    <dgm:pt modelId="{98D694A2-02F1-4CCB-89D1-4C65DB6C528D}" type="pres">
      <dgm:prSet presAssocID="{5906A02C-3300-4B9A-AAF2-605F98D4C234}" presName="tx1" presStyleLbl="revTx" presStyleIdx="1" presStyleCnt="14"/>
      <dgm:spPr/>
    </dgm:pt>
    <dgm:pt modelId="{79BD636C-CD5E-4D98-A6BA-260BAB62A743}" type="pres">
      <dgm:prSet presAssocID="{5906A02C-3300-4B9A-AAF2-605F98D4C234}" presName="vert1" presStyleCnt="0"/>
      <dgm:spPr/>
    </dgm:pt>
    <dgm:pt modelId="{8A7CE8FF-BDE7-45E2-9A79-405F6F41EA07}" type="pres">
      <dgm:prSet presAssocID="{69D293B0-65E9-4D3A-A48F-78038428313A}" presName="thickLine" presStyleLbl="alignNode1" presStyleIdx="2" presStyleCnt="14"/>
      <dgm:spPr/>
    </dgm:pt>
    <dgm:pt modelId="{D8C9D33F-7BAA-40FF-8627-8C866A0E28CA}" type="pres">
      <dgm:prSet presAssocID="{69D293B0-65E9-4D3A-A48F-78038428313A}" presName="horz1" presStyleCnt="0"/>
      <dgm:spPr/>
    </dgm:pt>
    <dgm:pt modelId="{589EBE30-1ED5-43A9-B0A5-CEDFAD4E54A1}" type="pres">
      <dgm:prSet presAssocID="{69D293B0-65E9-4D3A-A48F-78038428313A}" presName="tx1" presStyleLbl="revTx" presStyleIdx="2" presStyleCnt="14"/>
      <dgm:spPr/>
    </dgm:pt>
    <dgm:pt modelId="{8C156A83-DF68-4316-8869-C98670C74091}" type="pres">
      <dgm:prSet presAssocID="{69D293B0-65E9-4D3A-A48F-78038428313A}" presName="vert1" presStyleCnt="0"/>
      <dgm:spPr/>
    </dgm:pt>
    <dgm:pt modelId="{5E4E596E-C082-46B2-B055-A5E91A4EDE55}" type="pres">
      <dgm:prSet presAssocID="{BDD64E65-ED74-44DD-A3A3-B2C910F5BF64}" presName="thickLine" presStyleLbl="alignNode1" presStyleIdx="3" presStyleCnt="14"/>
      <dgm:spPr/>
    </dgm:pt>
    <dgm:pt modelId="{A52133B2-FBE4-415B-8CF6-D6EF2EC888E6}" type="pres">
      <dgm:prSet presAssocID="{BDD64E65-ED74-44DD-A3A3-B2C910F5BF64}" presName="horz1" presStyleCnt="0"/>
      <dgm:spPr/>
    </dgm:pt>
    <dgm:pt modelId="{604E5B26-9063-474A-BAB2-6634BDB486B5}" type="pres">
      <dgm:prSet presAssocID="{BDD64E65-ED74-44DD-A3A3-B2C910F5BF64}" presName="tx1" presStyleLbl="revTx" presStyleIdx="3" presStyleCnt="14"/>
      <dgm:spPr/>
    </dgm:pt>
    <dgm:pt modelId="{91E5E4E3-0165-4A98-BADE-4E3DE675CD8F}" type="pres">
      <dgm:prSet presAssocID="{BDD64E65-ED74-44DD-A3A3-B2C910F5BF64}" presName="vert1" presStyleCnt="0"/>
      <dgm:spPr/>
    </dgm:pt>
    <dgm:pt modelId="{0F888234-2A2C-4A5C-A8E7-ACE0582787E6}" type="pres">
      <dgm:prSet presAssocID="{3B043CC8-1326-4700-8F46-85DE74D1808C}" presName="thickLine" presStyleLbl="alignNode1" presStyleIdx="4" presStyleCnt="14"/>
      <dgm:spPr/>
    </dgm:pt>
    <dgm:pt modelId="{610FCF46-718A-4D70-855B-4D1EE424161A}" type="pres">
      <dgm:prSet presAssocID="{3B043CC8-1326-4700-8F46-85DE74D1808C}" presName="horz1" presStyleCnt="0"/>
      <dgm:spPr/>
    </dgm:pt>
    <dgm:pt modelId="{6C53D3CA-653A-496E-8DDC-4F5424FCDDFD}" type="pres">
      <dgm:prSet presAssocID="{3B043CC8-1326-4700-8F46-85DE74D1808C}" presName="tx1" presStyleLbl="revTx" presStyleIdx="4" presStyleCnt="14"/>
      <dgm:spPr/>
    </dgm:pt>
    <dgm:pt modelId="{6C613DB9-316D-4638-B8C1-1423BC707172}" type="pres">
      <dgm:prSet presAssocID="{3B043CC8-1326-4700-8F46-85DE74D1808C}" presName="vert1" presStyleCnt="0"/>
      <dgm:spPr/>
    </dgm:pt>
    <dgm:pt modelId="{F20A47F8-BEC0-4D75-8E48-4A6DE50119CE}" type="pres">
      <dgm:prSet presAssocID="{3106610F-88D8-4A2C-873C-0797C432AA5B}" presName="thickLine" presStyleLbl="alignNode1" presStyleIdx="5" presStyleCnt="14"/>
      <dgm:spPr/>
    </dgm:pt>
    <dgm:pt modelId="{A0007A7D-2E03-4E86-BB09-A3B5365EB08A}" type="pres">
      <dgm:prSet presAssocID="{3106610F-88D8-4A2C-873C-0797C432AA5B}" presName="horz1" presStyleCnt="0"/>
      <dgm:spPr/>
    </dgm:pt>
    <dgm:pt modelId="{3FC41E75-2278-47EC-83C0-5F390F9F6271}" type="pres">
      <dgm:prSet presAssocID="{3106610F-88D8-4A2C-873C-0797C432AA5B}" presName="tx1" presStyleLbl="revTx" presStyleIdx="5" presStyleCnt="14"/>
      <dgm:spPr/>
    </dgm:pt>
    <dgm:pt modelId="{E6F562F7-09E9-453E-A6C7-5687E09F66E7}" type="pres">
      <dgm:prSet presAssocID="{3106610F-88D8-4A2C-873C-0797C432AA5B}" presName="vert1" presStyleCnt="0"/>
      <dgm:spPr/>
    </dgm:pt>
    <dgm:pt modelId="{CF2911EC-204F-4719-BC85-BF22F4461ED3}" type="pres">
      <dgm:prSet presAssocID="{012EC0E6-7AB5-4905-90B2-FB3DE5CA5181}" presName="thickLine" presStyleLbl="alignNode1" presStyleIdx="6" presStyleCnt="14"/>
      <dgm:spPr/>
    </dgm:pt>
    <dgm:pt modelId="{00FD89BF-F44D-49F9-A104-BE0018635F45}" type="pres">
      <dgm:prSet presAssocID="{012EC0E6-7AB5-4905-90B2-FB3DE5CA5181}" presName="horz1" presStyleCnt="0"/>
      <dgm:spPr/>
    </dgm:pt>
    <dgm:pt modelId="{E26A9ECC-005D-450C-AD96-EF3C1A26D77F}" type="pres">
      <dgm:prSet presAssocID="{012EC0E6-7AB5-4905-90B2-FB3DE5CA5181}" presName="tx1" presStyleLbl="revTx" presStyleIdx="6" presStyleCnt="14"/>
      <dgm:spPr/>
    </dgm:pt>
    <dgm:pt modelId="{822CA6C5-25D2-4D0C-8958-A106441985BA}" type="pres">
      <dgm:prSet presAssocID="{012EC0E6-7AB5-4905-90B2-FB3DE5CA5181}" presName="vert1" presStyleCnt="0"/>
      <dgm:spPr/>
    </dgm:pt>
    <dgm:pt modelId="{010CD43A-3DEA-4C79-B3D3-3D3DA4CE76CB}" type="pres">
      <dgm:prSet presAssocID="{B25F1E17-74F9-461E-A140-2BA05FFE6BD6}" presName="thickLine" presStyleLbl="alignNode1" presStyleIdx="7" presStyleCnt="14"/>
      <dgm:spPr/>
    </dgm:pt>
    <dgm:pt modelId="{9525BA0F-3901-437E-8F65-2AEE156A1233}" type="pres">
      <dgm:prSet presAssocID="{B25F1E17-74F9-461E-A140-2BA05FFE6BD6}" presName="horz1" presStyleCnt="0"/>
      <dgm:spPr/>
    </dgm:pt>
    <dgm:pt modelId="{065CA30A-4682-4891-95BF-4FD14AE2F972}" type="pres">
      <dgm:prSet presAssocID="{B25F1E17-74F9-461E-A140-2BA05FFE6BD6}" presName="tx1" presStyleLbl="revTx" presStyleIdx="7" presStyleCnt="14"/>
      <dgm:spPr/>
    </dgm:pt>
    <dgm:pt modelId="{6F99D014-2CBB-41E3-B087-F95834EBDF65}" type="pres">
      <dgm:prSet presAssocID="{B25F1E17-74F9-461E-A140-2BA05FFE6BD6}" presName="vert1" presStyleCnt="0"/>
      <dgm:spPr/>
    </dgm:pt>
    <dgm:pt modelId="{7EF283B2-4924-44E4-9A7D-D30DAE9D1735}" type="pres">
      <dgm:prSet presAssocID="{997FCF54-372B-4AEA-AF7A-7C300D8B7B7D}" presName="thickLine" presStyleLbl="alignNode1" presStyleIdx="8" presStyleCnt="14"/>
      <dgm:spPr/>
    </dgm:pt>
    <dgm:pt modelId="{27DEC238-3F5E-4405-B4CE-F7624AFC53CD}" type="pres">
      <dgm:prSet presAssocID="{997FCF54-372B-4AEA-AF7A-7C300D8B7B7D}" presName="horz1" presStyleCnt="0"/>
      <dgm:spPr/>
    </dgm:pt>
    <dgm:pt modelId="{7D0B092D-FEF4-4BAC-9038-D6E6BBB77624}" type="pres">
      <dgm:prSet presAssocID="{997FCF54-372B-4AEA-AF7A-7C300D8B7B7D}" presName="tx1" presStyleLbl="revTx" presStyleIdx="8" presStyleCnt="14"/>
      <dgm:spPr/>
    </dgm:pt>
    <dgm:pt modelId="{3E1D4197-CCC8-4F63-81F9-31915276D556}" type="pres">
      <dgm:prSet presAssocID="{997FCF54-372B-4AEA-AF7A-7C300D8B7B7D}" presName="vert1" presStyleCnt="0"/>
      <dgm:spPr/>
    </dgm:pt>
    <dgm:pt modelId="{36270771-DF37-4D2F-8AF8-89DF48F86794}" type="pres">
      <dgm:prSet presAssocID="{F829757A-8840-4C34-B758-655482847517}" presName="thickLine" presStyleLbl="alignNode1" presStyleIdx="9" presStyleCnt="14"/>
      <dgm:spPr/>
    </dgm:pt>
    <dgm:pt modelId="{6F710C2C-C849-4C3E-AD03-C6329A560FEF}" type="pres">
      <dgm:prSet presAssocID="{F829757A-8840-4C34-B758-655482847517}" presName="horz1" presStyleCnt="0"/>
      <dgm:spPr/>
    </dgm:pt>
    <dgm:pt modelId="{239557F9-8006-4CAD-BFF1-3AD8044B7B54}" type="pres">
      <dgm:prSet presAssocID="{F829757A-8840-4C34-B758-655482847517}" presName="tx1" presStyleLbl="revTx" presStyleIdx="9" presStyleCnt="14"/>
      <dgm:spPr/>
    </dgm:pt>
    <dgm:pt modelId="{700E99FC-C4DF-42AB-B1AE-E2627BECF607}" type="pres">
      <dgm:prSet presAssocID="{F829757A-8840-4C34-B758-655482847517}" presName="vert1" presStyleCnt="0"/>
      <dgm:spPr/>
    </dgm:pt>
    <dgm:pt modelId="{E793AB6E-7094-4ED6-982F-CC5546ADF406}" type="pres">
      <dgm:prSet presAssocID="{0408DAE4-3149-4579-A299-7973835B8046}" presName="thickLine" presStyleLbl="alignNode1" presStyleIdx="10" presStyleCnt="14"/>
      <dgm:spPr/>
    </dgm:pt>
    <dgm:pt modelId="{E3D23863-1AE7-4BC5-BFD6-A2FAB71AD69E}" type="pres">
      <dgm:prSet presAssocID="{0408DAE4-3149-4579-A299-7973835B8046}" presName="horz1" presStyleCnt="0"/>
      <dgm:spPr/>
    </dgm:pt>
    <dgm:pt modelId="{452EBBD7-1C4C-4C14-AB8D-24DB19FA7790}" type="pres">
      <dgm:prSet presAssocID="{0408DAE4-3149-4579-A299-7973835B8046}" presName="tx1" presStyleLbl="revTx" presStyleIdx="10" presStyleCnt="14"/>
      <dgm:spPr/>
    </dgm:pt>
    <dgm:pt modelId="{86FC741D-AC2C-4DA2-B678-B8397F1DDFA4}" type="pres">
      <dgm:prSet presAssocID="{0408DAE4-3149-4579-A299-7973835B8046}" presName="vert1" presStyleCnt="0"/>
      <dgm:spPr/>
    </dgm:pt>
    <dgm:pt modelId="{CD28A306-38AD-45E8-BDB6-A7778729F39C}" type="pres">
      <dgm:prSet presAssocID="{63698D5A-9BC2-40AB-9926-B3C84DD97DCB}" presName="thickLine" presStyleLbl="alignNode1" presStyleIdx="11" presStyleCnt="14"/>
      <dgm:spPr/>
    </dgm:pt>
    <dgm:pt modelId="{27928424-B04B-42B1-B30A-BAEE57AB4EFC}" type="pres">
      <dgm:prSet presAssocID="{63698D5A-9BC2-40AB-9926-B3C84DD97DCB}" presName="horz1" presStyleCnt="0"/>
      <dgm:spPr/>
    </dgm:pt>
    <dgm:pt modelId="{707EDED6-F030-486C-82A4-41D51F04CE51}" type="pres">
      <dgm:prSet presAssocID="{63698D5A-9BC2-40AB-9926-B3C84DD97DCB}" presName="tx1" presStyleLbl="revTx" presStyleIdx="11" presStyleCnt="14"/>
      <dgm:spPr/>
    </dgm:pt>
    <dgm:pt modelId="{3AE99AE5-BDA0-45D2-BC12-6FE8E1F3A3B4}" type="pres">
      <dgm:prSet presAssocID="{63698D5A-9BC2-40AB-9926-B3C84DD97DCB}" presName="vert1" presStyleCnt="0"/>
      <dgm:spPr/>
    </dgm:pt>
    <dgm:pt modelId="{7C5F9735-9E3D-4437-BFE8-8D8389459579}" type="pres">
      <dgm:prSet presAssocID="{E32B2266-4309-4C3D-823B-BB34C792D9B2}" presName="thickLine" presStyleLbl="alignNode1" presStyleIdx="12" presStyleCnt="14"/>
      <dgm:spPr/>
    </dgm:pt>
    <dgm:pt modelId="{DCDAD894-7C7E-45E4-A77C-D3A76E14634A}" type="pres">
      <dgm:prSet presAssocID="{E32B2266-4309-4C3D-823B-BB34C792D9B2}" presName="horz1" presStyleCnt="0"/>
      <dgm:spPr/>
    </dgm:pt>
    <dgm:pt modelId="{85EC4346-E553-4D27-8101-433A2396ABF6}" type="pres">
      <dgm:prSet presAssocID="{E32B2266-4309-4C3D-823B-BB34C792D9B2}" presName="tx1" presStyleLbl="revTx" presStyleIdx="12" presStyleCnt="14"/>
      <dgm:spPr/>
    </dgm:pt>
    <dgm:pt modelId="{CCD852F9-C4BD-4938-AEC9-35E6DFD062F0}" type="pres">
      <dgm:prSet presAssocID="{E32B2266-4309-4C3D-823B-BB34C792D9B2}" presName="vert1" presStyleCnt="0"/>
      <dgm:spPr/>
    </dgm:pt>
    <dgm:pt modelId="{41102A1D-42E5-4D0F-8B1B-805E0FB4BA1C}" type="pres">
      <dgm:prSet presAssocID="{F164C164-4A2B-4B61-B069-3707666A820B}" presName="thickLine" presStyleLbl="alignNode1" presStyleIdx="13" presStyleCnt="14"/>
      <dgm:spPr/>
    </dgm:pt>
    <dgm:pt modelId="{BA20E36A-5674-468C-87A4-C538D2A95F55}" type="pres">
      <dgm:prSet presAssocID="{F164C164-4A2B-4B61-B069-3707666A820B}" presName="horz1" presStyleCnt="0"/>
      <dgm:spPr/>
    </dgm:pt>
    <dgm:pt modelId="{93B46B29-A4FA-4D6E-B99A-3490A569B828}" type="pres">
      <dgm:prSet presAssocID="{F164C164-4A2B-4B61-B069-3707666A820B}" presName="tx1" presStyleLbl="revTx" presStyleIdx="13" presStyleCnt="14"/>
      <dgm:spPr/>
    </dgm:pt>
    <dgm:pt modelId="{D0011A6D-7B71-47F6-99A9-63F7EB4A6306}" type="pres">
      <dgm:prSet presAssocID="{F164C164-4A2B-4B61-B069-3707666A820B}" presName="vert1" presStyleCnt="0"/>
      <dgm:spPr/>
    </dgm:pt>
  </dgm:ptLst>
  <dgm:cxnLst>
    <dgm:cxn modelId="{D71D0E10-7BB1-4E5C-AE19-8C625B36E372}" srcId="{40633F8D-2995-4F52-BA9B-D50328E20EE1}" destId="{E32B2266-4309-4C3D-823B-BB34C792D9B2}" srcOrd="12" destOrd="0" parTransId="{3ED481AB-1A6A-40C9-98FC-3444DEA0E2F9}" sibTransId="{8CB39191-D850-4C1A-80DD-9FB7F5069A4A}"/>
    <dgm:cxn modelId="{62FC3B15-D921-4115-A2E1-90676C26C8D0}" srcId="{40633F8D-2995-4F52-BA9B-D50328E20EE1}" destId="{4DDC1CEB-50C6-486F-8781-AFFBEC61BC51}" srcOrd="0" destOrd="0" parTransId="{D6C58E2A-381A-439C-88B3-F9B562758332}" sibTransId="{2C6DFF1C-22E3-4F10-9019-22FE7EEF493C}"/>
    <dgm:cxn modelId="{3670E219-557D-4989-8022-1710996EB57E}" type="presOf" srcId="{BDD64E65-ED74-44DD-A3A3-B2C910F5BF64}" destId="{604E5B26-9063-474A-BAB2-6634BDB486B5}" srcOrd="0" destOrd="0" presId="urn:microsoft.com/office/officeart/2008/layout/LinedList"/>
    <dgm:cxn modelId="{C7464B1F-FA04-416A-850A-C60F37DB57E9}" srcId="{40633F8D-2995-4F52-BA9B-D50328E20EE1}" destId="{3106610F-88D8-4A2C-873C-0797C432AA5B}" srcOrd="5" destOrd="0" parTransId="{9ADBD470-B295-4031-9488-2279872B860F}" sibTransId="{335BE144-DAFE-4D73-B844-A3CC95B2B55C}"/>
    <dgm:cxn modelId="{F54FDF26-77A0-4DFA-BC1B-84B183AF5385}" srcId="{40633F8D-2995-4F52-BA9B-D50328E20EE1}" destId="{3B043CC8-1326-4700-8F46-85DE74D1808C}" srcOrd="4" destOrd="0" parTransId="{D6988B53-830F-42EB-985E-15598670B804}" sibTransId="{118C1F2F-3034-4740-B4A6-285F7843AB43}"/>
    <dgm:cxn modelId="{E74B0E2B-8C61-4FAD-8066-EEEA3EE8BA22}" type="presOf" srcId="{F164C164-4A2B-4B61-B069-3707666A820B}" destId="{93B46B29-A4FA-4D6E-B99A-3490A569B828}" srcOrd="0" destOrd="0" presId="urn:microsoft.com/office/officeart/2008/layout/LinedList"/>
    <dgm:cxn modelId="{04F8802B-6033-4A6A-BE15-88044B274067}" type="presOf" srcId="{69D293B0-65E9-4D3A-A48F-78038428313A}" destId="{589EBE30-1ED5-43A9-B0A5-CEDFAD4E54A1}" srcOrd="0" destOrd="0" presId="urn:microsoft.com/office/officeart/2008/layout/LinedList"/>
    <dgm:cxn modelId="{B2A9CA2D-1DC3-417A-AAD5-50DC27D03BE3}" type="presOf" srcId="{012EC0E6-7AB5-4905-90B2-FB3DE5CA5181}" destId="{E26A9ECC-005D-450C-AD96-EF3C1A26D77F}" srcOrd="0" destOrd="0" presId="urn:microsoft.com/office/officeart/2008/layout/LinedList"/>
    <dgm:cxn modelId="{8A562E3C-E814-456A-A7F7-964AE9DC6464}" srcId="{40633F8D-2995-4F52-BA9B-D50328E20EE1}" destId="{69D293B0-65E9-4D3A-A48F-78038428313A}" srcOrd="2" destOrd="0" parTransId="{97EC6B0C-1A4B-46BF-8179-E3BA65DAC54B}" sibTransId="{5E964ED3-3D18-4FA3-8099-292DEB4EE8DB}"/>
    <dgm:cxn modelId="{89E4654C-A2A0-41F4-9FAD-A00207537DCA}" type="presOf" srcId="{0408DAE4-3149-4579-A299-7973835B8046}" destId="{452EBBD7-1C4C-4C14-AB8D-24DB19FA7790}" srcOrd="0" destOrd="0" presId="urn:microsoft.com/office/officeart/2008/layout/LinedList"/>
    <dgm:cxn modelId="{012C0E6D-B743-4F66-BC30-A0E59294A048}" type="presOf" srcId="{3B043CC8-1326-4700-8F46-85DE74D1808C}" destId="{6C53D3CA-653A-496E-8DDC-4F5424FCDDFD}" srcOrd="0" destOrd="0" presId="urn:microsoft.com/office/officeart/2008/layout/LinedList"/>
    <dgm:cxn modelId="{A46A6250-E7C6-4617-9323-78CBFAD42A8C}" type="presOf" srcId="{B25F1E17-74F9-461E-A140-2BA05FFE6BD6}" destId="{065CA30A-4682-4891-95BF-4FD14AE2F972}" srcOrd="0" destOrd="0" presId="urn:microsoft.com/office/officeart/2008/layout/LinedList"/>
    <dgm:cxn modelId="{DF49A951-1D2E-46A0-9BE1-3BECEFF07D5C}" type="presOf" srcId="{997FCF54-372B-4AEA-AF7A-7C300D8B7B7D}" destId="{7D0B092D-FEF4-4BAC-9038-D6E6BBB77624}" srcOrd="0" destOrd="0" presId="urn:microsoft.com/office/officeart/2008/layout/LinedList"/>
    <dgm:cxn modelId="{5CF1C27F-73A0-4575-9524-1066EF719008}" type="presOf" srcId="{E32B2266-4309-4C3D-823B-BB34C792D9B2}" destId="{85EC4346-E553-4D27-8101-433A2396ABF6}" srcOrd="0" destOrd="0" presId="urn:microsoft.com/office/officeart/2008/layout/LinedList"/>
    <dgm:cxn modelId="{F8BF5D89-9C9F-472B-BBA5-B7705BAD15AF}" type="presOf" srcId="{5906A02C-3300-4B9A-AAF2-605F98D4C234}" destId="{98D694A2-02F1-4CCB-89D1-4C65DB6C528D}" srcOrd="0" destOrd="0" presId="urn:microsoft.com/office/officeart/2008/layout/LinedList"/>
    <dgm:cxn modelId="{942C1E8D-E9C0-4D8C-9A2B-6F8D4A62CECA}" srcId="{40633F8D-2995-4F52-BA9B-D50328E20EE1}" destId="{012EC0E6-7AB5-4905-90B2-FB3DE5CA5181}" srcOrd="6" destOrd="0" parTransId="{78A0EB74-D3A7-41F7-A3F4-807192DB26CD}" sibTransId="{553B35A6-F525-4802-B9D5-6528CF3BBC22}"/>
    <dgm:cxn modelId="{1B27A893-3615-4F90-B122-337C13CD79FE}" srcId="{40633F8D-2995-4F52-BA9B-D50328E20EE1}" destId="{F829757A-8840-4C34-B758-655482847517}" srcOrd="9" destOrd="0" parTransId="{CFEEE51E-E38D-46A2-BD35-43F8D0CE94C5}" sibTransId="{F6C3CD99-A8AC-4D59-8887-2074D7062FA5}"/>
    <dgm:cxn modelId="{A32D5494-71F9-4B60-9434-8900AA477EE9}" srcId="{40633F8D-2995-4F52-BA9B-D50328E20EE1}" destId="{BDD64E65-ED74-44DD-A3A3-B2C910F5BF64}" srcOrd="3" destOrd="0" parTransId="{D04A0DBD-5FB2-4C4C-9BE2-3999E7BE1950}" sibTransId="{8B711D93-3DE1-4CC3-AC85-E1F011CB151B}"/>
    <dgm:cxn modelId="{A3E9FE95-2AE9-4660-94DE-48251D5DEF83}" srcId="{40633F8D-2995-4F52-BA9B-D50328E20EE1}" destId="{F164C164-4A2B-4B61-B069-3707666A820B}" srcOrd="13" destOrd="0" parTransId="{373FF34E-CE5D-48CF-ADE5-3767A96A357A}" sibTransId="{27B68AB7-6D74-4FD9-BBF7-E2585E53F951}"/>
    <dgm:cxn modelId="{CD40929B-A6C1-4182-AED6-3772392FF0F7}" srcId="{40633F8D-2995-4F52-BA9B-D50328E20EE1}" destId="{0408DAE4-3149-4579-A299-7973835B8046}" srcOrd="10" destOrd="0" parTransId="{3668BDD7-0B58-435D-8078-BF53EE8B1BF6}" sibTransId="{972CAAA1-6264-432D-9627-7E05B87B697E}"/>
    <dgm:cxn modelId="{C08069B0-AC93-4281-919E-5135A00F4C9D}" type="presOf" srcId="{4DDC1CEB-50C6-486F-8781-AFFBEC61BC51}" destId="{AEE65C96-7696-40D3-8AA8-58E450964348}" srcOrd="0" destOrd="0" presId="urn:microsoft.com/office/officeart/2008/layout/LinedList"/>
    <dgm:cxn modelId="{698813B7-654A-49FB-A144-66DA706EB177}" srcId="{40633F8D-2995-4F52-BA9B-D50328E20EE1}" destId="{997FCF54-372B-4AEA-AF7A-7C300D8B7B7D}" srcOrd="8" destOrd="0" parTransId="{B9FBEFBA-8A90-4D5A-8400-EDCE8B706389}" sibTransId="{536EB68E-2F73-40B7-8C22-A8364C07A8C6}"/>
    <dgm:cxn modelId="{A1A06CB7-C662-46CB-93E8-85E0677E6908}" type="presOf" srcId="{63698D5A-9BC2-40AB-9926-B3C84DD97DCB}" destId="{707EDED6-F030-486C-82A4-41D51F04CE51}" srcOrd="0" destOrd="0" presId="urn:microsoft.com/office/officeart/2008/layout/LinedList"/>
    <dgm:cxn modelId="{A993A5B7-1605-4C95-BD76-189152292013}" type="presOf" srcId="{3106610F-88D8-4A2C-873C-0797C432AA5B}" destId="{3FC41E75-2278-47EC-83C0-5F390F9F6271}" srcOrd="0" destOrd="0" presId="urn:microsoft.com/office/officeart/2008/layout/LinedList"/>
    <dgm:cxn modelId="{2973D4BD-A83B-4AC5-A678-725C68051D18}" srcId="{40633F8D-2995-4F52-BA9B-D50328E20EE1}" destId="{63698D5A-9BC2-40AB-9926-B3C84DD97DCB}" srcOrd="11" destOrd="0" parTransId="{12C0F896-F12C-45C6-A609-FE955F199D45}" sibTransId="{5BFF9EF8-10AC-4356-870C-D0F072FE24BE}"/>
    <dgm:cxn modelId="{72C34BE4-DDA9-4239-856C-3ED0D4EBB2D5}" type="presOf" srcId="{40633F8D-2995-4F52-BA9B-D50328E20EE1}" destId="{6650B3E5-BE1F-4F36-965D-AF1819D6B76A}" srcOrd="0" destOrd="0" presId="urn:microsoft.com/office/officeart/2008/layout/LinedList"/>
    <dgm:cxn modelId="{1F6CA6F0-0D34-45E4-8C48-207AB11E5687}" srcId="{40633F8D-2995-4F52-BA9B-D50328E20EE1}" destId="{B25F1E17-74F9-461E-A140-2BA05FFE6BD6}" srcOrd="7" destOrd="0" parTransId="{5B4557F2-7A53-4B56-B5A9-165CCBC15D76}" sibTransId="{69308C03-2EEA-413A-81EF-C3863D9FEC9F}"/>
    <dgm:cxn modelId="{CE769DF7-2D01-4A50-A974-BF7FEBC39D1F}" srcId="{40633F8D-2995-4F52-BA9B-D50328E20EE1}" destId="{5906A02C-3300-4B9A-AAF2-605F98D4C234}" srcOrd="1" destOrd="0" parTransId="{BFF974FE-010C-4609-A8A4-1EBCA3950C37}" sibTransId="{F2B5AFDD-E64F-4B49-AA53-A6B1EB36A35D}"/>
    <dgm:cxn modelId="{882C40FB-BE61-4458-AADB-BA2C9E912438}" type="presOf" srcId="{F829757A-8840-4C34-B758-655482847517}" destId="{239557F9-8006-4CAD-BFF1-3AD8044B7B54}" srcOrd="0" destOrd="0" presId="urn:microsoft.com/office/officeart/2008/layout/LinedList"/>
    <dgm:cxn modelId="{A7243B0C-984C-4FF4-8225-A3EFD52A451D}" type="presParOf" srcId="{6650B3E5-BE1F-4F36-965D-AF1819D6B76A}" destId="{C0A568E9-8C8D-4266-808A-7DB3236FFFDA}" srcOrd="0" destOrd="0" presId="urn:microsoft.com/office/officeart/2008/layout/LinedList"/>
    <dgm:cxn modelId="{20F5D8CC-9BBC-4C14-A4EB-73ACF348DB89}" type="presParOf" srcId="{6650B3E5-BE1F-4F36-965D-AF1819D6B76A}" destId="{531824F2-741F-4334-B3B5-E46A7EA0E4FD}" srcOrd="1" destOrd="0" presId="urn:microsoft.com/office/officeart/2008/layout/LinedList"/>
    <dgm:cxn modelId="{C484B90D-5F5A-4C5E-9B93-F56466676D59}" type="presParOf" srcId="{531824F2-741F-4334-B3B5-E46A7EA0E4FD}" destId="{AEE65C96-7696-40D3-8AA8-58E450964348}" srcOrd="0" destOrd="0" presId="urn:microsoft.com/office/officeart/2008/layout/LinedList"/>
    <dgm:cxn modelId="{215E100E-E142-424C-A255-0F31F4FC71DA}" type="presParOf" srcId="{531824F2-741F-4334-B3B5-E46A7EA0E4FD}" destId="{846CDE1E-F448-4636-AE9B-BA73A01612D7}" srcOrd="1" destOrd="0" presId="urn:microsoft.com/office/officeart/2008/layout/LinedList"/>
    <dgm:cxn modelId="{FA8D7B52-9D03-4109-A87B-7DD37FA48310}" type="presParOf" srcId="{6650B3E5-BE1F-4F36-965D-AF1819D6B76A}" destId="{5A028859-3734-4426-A9E2-0E5368931679}" srcOrd="2" destOrd="0" presId="urn:microsoft.com/office/officeart/2008/layout/LinedList"/>
    <dgm:cxn modelId="{3F577261-772B-4172-BDA9-FACF56F13ABF}" type="presParOf" srcId="{6650B3E5-BE1F-4F36-965D-AF1819D6B76A}" destId="{7EBF0726-5870-4E2A-B15D-3D0C35E3ABA1}" srcOrd="3" destOrd="0" presId="urn:microsoft.com/office/officeart/2008/layout/LinedList"/>
    <dgm:cxn modelId="{C3A60CBB-1152-4041-8077-C025EE0EA58D}" type="presParOf" srcId="{7EBF0726-5870-4E2A-B15D-3D0C35E3ABA1}" destId="{98D694A2-02F1-4CCB-89D1-4C65DB6C528D}" srcOrd="0" destOrd="0" presId="urn:microsoft.com/office/officeart/2008/layout/LinedList"/>
    <dgm:cxn modelId="{EF70608D-7CEB-41DF-B39F-E050D8FCB4FE}" type="presParOf" srcId="{7EBF0726-5870-4E2A-B15D-3D0C35E3ABA1}" destId="{79BD636C-CD5E-4D98-A6BA-260BAB62A743}" srcOrd="1" destOrd="0" presId="urn:microsoft.com/office/officeart/2008/layout/LinedList"/>
    <dgm:cxn modelId="{F3008BBD-69AF-4A04-AB40-1256F2EA90D6}" type="presParOf" srcId="{6650B3E5-BE1F-4F36-965D-AF1819D6B76A}" destId="{8A7CE8FF-BDE7-45E2-9A79-405F6F41EA07}" srcOrd="4" destOrd="0" presId="urn:microsoft.com/office/officeart/2008/layout/LinedList"/>
    <dgm:cxn modelId="{A297DEC3-AC33-4E62-9101-EF2528404C4B}" type="presParOf" srcId="{6650B3E5-BE1F-4F36-965D-AF1819D6B76A}" destId="{D8C9D33F-7BAA-40FF-8627-8C866A0E28CA}" srcOrd="5" destOrd="0" presId="urn:microsoft.com/office/officeart/2008/layout/LinedList"/>
    <dgm:cxn modelId="{B4AB369F-CA17-476F-8E43-EDBA271E1E92}" type="presParOf" srcId="{D8C9D33F-7BAA-40FF-8627-8C866A0E28CA}" destId="{589EBE30-1ED5-43A9-B0A5-CEDFAD4E54A1}" srcOrd="0" destOrd="0" presId="urn:microsoft.com/office/officeart/2008/layout/LinedList"/>
    <dgm:cxn modelId="{A8E52D11-03D1-43A5-8CCF-1E44D04AD576}" type="presParOf" srcId="{D8C9D33F-7BAA-40FF-8627-8C866A0E28CA}" destId="{8C156A83-DF68-4316-8869-C98670C74091}" srcOrd="1" destOrd="0" presId="urn:microsoft.com/office/officeart/2008/layout/LinedList"/>
    <dgm:cxn modelId="{BEC9DEA0-56E5-44A3-B482-3A95D53D876A}" type="presParOf" srcId="{6650B3E5-BE1F-4F36-965D-AF1819D6B76A}" destId="{5E4E596E-C082-46B2-B055-A5E91A4EDE55}" srcOrd="6" destOrd="0" presId="urn:microsoft.com/office/officeart/2008/layout/LinedList"/>
    <dgm:cxn modelId="{F19AD0C3-F2C9-4C90-B48E-91082DFF11CE}" type="presParOf" srcId="{6650B3E5-BE1F-4F36-965D-AF1819D6B76A}" destId="{A52133B2-FBE4-415B-8CF6-D6EF2EC888E6}" srcOrd="7" destOrd="0" presId="urn:microsoft.com/office/officeart/2008/layout/LinedList"/>
    <dgm:cxn modelId="{F111A4DA-B938-4ADC-BE02-F51E6CBB3F95}" type="presParOf" srcId="{A52133B2-FBE4-415B-8CF6-D6EF2EC888E6}" destId="{604E5B26-9063-474A-BAB2-6634BDB486B5}" srcOrd="0" destOrd="0" presId="urn:microsoft.com/office/officeart/2008/layout/LinedList"/>
    <dgm:cxn modelId="{F5E94B25-3C46-4691-9DF4-A7252332DBB4}" type="presParOf" srcId="{A52133B2-FBE4-415B-8CF6-D6EF2EC888E6}" destId="{91E5E4E3-0165-4A98-BADE-4E3DE675CD8F}" srcOrd="1" destOrd="0" presId="urn:microsoft.com/office/officeart/2008/layout/LinedList"/>
    <dgm:cxn modelId="{9D08EAC5-0A90-46C2-88EB-0443B133549B}" type="presParOf" srcId="{6650B3E5-BE1F-4F36-965D-AF1819D6B76A}" destId="{0F888234-2A2C-4A5C-A8E7-ACE0582787E6}" srcOrd="8" destOrd="0" presId="urn:microsoft.com/office/officeart/2008/layout/LinedList"/>
    <dgm:cxn modelId="{95CB1DC2-0366-41F0-8D50-72B4AEE88146}" type="presParOf" srcId="{6650B3E5-BE1F-4F36-965D-AF1819D6B76A}" destId="{610FCF46-718A-4D70-855B-4D1EE424161A}" srcOrd="9" destOrd="0" presId="urn:microsoft.com/office/officeart/2008/layout/LinedList"/>
    <dgm:cxn modelId="{2FA64D54-15A1-4B18-A8B0-2BBBE0173A23}" type="presParOf" srcId="{610FCF46-718A-4D70-855B-4D1EE424161A}" destId="{6C53D3CA-653A-496E-8DDC-4F5424FCDDFD}" srcOrd="0" destOrd="0" presId="urn:microsoft.com/office/officeart/2008/layout/LinedList"/>
    <dgm:cxn modelId="{F563C6F2-BD5D-4774-929F-A2D0BC270BE8}" type="presParOf" srcId="{610FCF46-718A-4D70-855B-4D1EE424161A}" destId="{6C613DB9-316D-4638-B8C1-1423BC707172}" srcOrd="1" destOrd="0" presId="urn:microsoft.com/office/officeart/2008/layout/LinedList"/>
    <dgm:cxn modelId="{74CA640E-4D99-4D3D-9857-010692D1F642}" type="presParOf" srcId="{6650B3E5-BE1F-4F36-965D-AF1819D6B76A}" destId="{F20A47F8-BEC0-4D75-8E48-4A6DE50119CE}" srcOrd="10" destOrd="0" presId="urn:microsoft.com/office/officeart/2008/layout/LinedList"/>
    <dgm:cxn modelId="{C5A8E4D7-35CD-46C6-8125-6496C994F894}" type="presParOf" srcId="{6650B3E5-BE1F-4F36-965D-AF1819D6B76A}" destId="{A0007A7D-2E03-4E86-BB09-A3B5365EB08A}" srcOrd="11" destOrd="0" presId="urn:microsoft.com/office/officeart/2008/layout/LinedList"/>
    <dgm:cxn modelId="{4640C15B-08B3-4652-B75C-55F2F004FD55}" type="presParOf" srcId="{A0007A7D-2E03-4E86-BB09-A3B5365EB08A}" destId="{3FC41E75-2278-47EC-83C0-5F390F9F6271}" srcOrd="0" destOrd="0" presId="urn:microsoft.com/office/officeart/2008/layout/LinedList"/>
    <dgm:cxn modelId="{547E1FE8-6061-490D-927B-8F30F4E0AF1D}" type="presParOf" srcId="{A0007A7D-2E03-4E86-BB09-A3B5365EB08A}" destId="{E6F562F7-09E9-453E-A6C7-5687E09F66E7}" srcOrd="1" destOrd="0" presId="urn:microsoft.com/office/officeart/2008/layout/LinedList"/>
    <dgm:cxn modelId="{67BB3461-E552-4A13-AAB7-CFD83479B819}" type="presParOf" srcId="{6650B3E5-BE1F-4F36-965D-AF1819D6B76A}" destId="{CF2911EC-204F-4719-BC85-BF22F4461ED3}" srcOrd="12" destOrd="0" presId="urn:microsoft.com/office/officeart/2008/layout/LinedList"/>
    <dgm:cxn modelId="{2D2FF7AF-E49A-4E75-B603-B2FD36788A61}" type="presParOf" srcId="{6650B3E5-BE1F-4F36-965D-AF1819D6B76A}" destId="{00FD89BF-F44D-49F9-A104-BE0018635F45}" srcOrd="13" destOrd="0" presId="urn:microsoft.com/office/officeart/2008/layout/LinedList"/>
    <dgm:cxn modelId="{E79C20BF-B5AC-43B5-92B7-2747C74E6BA3}" type="presParOf" srcId="{00FD89BF-F44D-49F9-A104-BE0018635F45}" destId="{E26A9ECC-005D-450C-AD96-EF3C1A26D77F}" srcOrd="0" destOrd="0" presId="urn:microsoft.com/office/officeart/2008/layout/LinedList"/>
    <dgm:cxn modelId="{7D54B2A8-23EB-4FE0-88BD-3FBDD2928BFB}" type="presParOf" srcId="{00FD89BF-F44D-49F9-A104-BE0018635F45}" destId="{822CA6C5-25D2-4D0C-8958-A106441985BA}" srcOrd="1" destOrd="0" presId="urn:microsoft.com/office/officeart/2008/layout/LinedList"/>
    <dgm:cxn modelId="{A2E0E4FE-9E58-40E1-833A-DA1A95CCE2A5}" type="presParOf" srcId="{6650B3E5-BE1F-4F36-965D-AF1819D6B76A}" destId="{010CD43A-3DEA-4C79-B3D3-3D3DA4CE76CB}" srcOrd="14" destOrd="0" presId="urn:microsoft.com/office/officeart/2008/layout/LinedList"/>
    <dgm:cxn modelId="{BE218781-E74B-41DE-A284-118656124306}" type="presParOf" srcId="{6650B3E5-BE1F-4F36-965D-AF1819D6B76A}" destId="{9525BA0F-3901-437E-8F65-2AEE156A1233}" srcOrd="15" destOrd="0" presId="urn:microsoft.com/office/officeart/2008/layout/LinedList"/>
    <dgm:cxn modelId="{AC35E496-392D-423E-97D7-4616DFC3A0D1}" type="presParOf" srcId="{9525BA0F-3901-437E-8F65-2AEE156A1233}" destId="{065CA30A-4682-4891-95BF-4FD14AE2F972}" srcOrd="0" destOrd="0" presId="urn:microsoft.com/office/officeart/2008/layout/LinedList"/>
    <dgm:cxn modelId="{7F891572-A4D6-4C88-93C6-9976CCCAD2AC}" type="presParOf" srcId="{9525BA0F-3901-437E-8F65-2AEE156A1233}" destId="{6F99D014-2CBB-41E3-B087-F95834EBDF65}" srcOrd="1" destOrd="0" presId="urn:microsoft.com/office/officeart/2008/layout/LinedList"/>
    <dgm:cxn modelId="{82D65060-1379-43F4-910B-2BD229953AD8}" type="presParOf" srcId="{6650B3E5-BE1F-4F36-965D-AF1819D6B76A}" destId="{7EF283B2-4924-44E4-9A7D-D30DAE9D1735}" srcOrd="16" destOrd="0" presId="urn:microsoft.com/office/officeart/2008/layout/LinedList"/>
    <dgm:cxn modelId="{C4498076-D4B6-44CE-9495-E2DC83F4CCD1}" type="presParOf" srcId="{6650B3E5-BE1F-4F36-965D-AF1819D6B76A}" destId="{27DEC238-3F5E-4405-B4CE-F7624AFC53CD}" srcOrd="17" destOrd="0" presId="urn:microsoft.com/office/officeart/2008/layout/LinedList"/>
    <dgm:cxn modelId="{4AC24597-CB31-4560-A0FB-00EAAE1B6CDF}" type="presParOf" srcId="{27DEC238-3F5E-4405-B4CE-F7624AFC53CD}" destId="{7D0B092D-FEF4-4BAC-9038-D6E6BBB77624}" srcOrd="0" destOrd="0" presId="urn:microsoft.com/office/officeart/2008/layout/LinedList"/>
    <dgm:cxn modelId="{B1F89329-A543-421A-8872-E5311479815B}" type="presParOf" srcId="{27DEC238-3F5E-4405-B4CE-F7624AFC53CD}" destId="{3E1D4197-CCC8-4F63-81F9-31915276D556}" srcOrd="1" destOrd="0" presId="urn:microsoft.com/office/officeart/2008/layout/LinedList"/>
    <dgm:cxn modelId="{35BB090B-ECBC-4AF3-84BF-59396CDA177D}" type="presParOf" srcId="{6650B3E5-BE1F-4F36-965D-AF1819D6B76A}" destId="{36270771-DF37-4D2F-8AF8-89DF48F86794}" srcOrd="18" destOrd="0" presId="urn:microsoft.com/office/officeart/2008/layout/LinedList"/>
    <dgm:cxn modelId="{F981EE88-4DCA-4F37-A28D-B370EF3A28E1}" type="presParOf" srcId="{6650B3E5-BE1F-4F36-965D-AF1819D6B76A}" destId="{6F710C2C-C849-4C3E-AD03-C6329A560FEF}" srcOrd="19" destOrd="0" presId="urn:microsoft.com/office/officeart/2008/layout/LinedList"/>
    <dgm:cxn modelId="{FCC9BCC2-668F-4F11-9AB2-A76EF3364D37}" type="presParOf" srcId="{6F710C2C-C849-4C3E-AD03-C6329A560FEF}" destId="{239557F9-8006-4CAD-BFF1-3AD8044B7B54}" srcOrd="0" destOrd="0" presId="urn:microsoft.com/office/officeart/2008/layout/LinedList"/>
    <dgm:cxn modelId="{9204103F-A967-4EDA-B62E-9D1E63B551E4}" type="presParOf" srcId="{6F710C2C-C849-4C3E-AD03-C6329A560FEF}" destId="{700E99FC-C4DF-42AB-B1AE-E2627BECF607}" srcOrd="1" destOrd="0" presId="urn:microsoft.com/office/officeart/2008/layout/LinedList"/>
    <dgm:cxn modelId="{5410B97C-BB03-407C-B05C-00664BA05137}" type="presParOf" srcId="{6650B3E5-BE1F-4F36-965D-AF1819D6B76A}" destId="{E793AB6E-7094-4ED6-982F-CC5546ADF406}" srcOrd="20" destOrd="0" presId="urn:microsoft.com/office/officeart/2008/layout/LinedList"/>
    <dgm:cxn modelId="{66470FFB-A468-4B20-9CDD-DB29FF0ADBB7}" type="presParOf" srcId="{6650B3E5-BE1F-4F36-965D-AF1819D6B76A}" destId="{E3D23863-1AE7-4BC5-BFD6-A2FAB71AD69E}" srcOrd="21" destOrd="0" presId="urn:microsoft.com/office/officeart/2008/layout/LinedList"/>
    <dgm:cxn modelId="{4388B179-231E-4C72-8A0D-5A4CBA0DE3D2}" type="presParOf" srcId="{E3D23863-1AE7-4BC5-BFD6-A2FAB71AD69E}" destId="{452EBBD7-1C4C-4C14-AB8D-24DB19FA7790}" srcOrd="0" destOrd="0" presId="urn:microsoft.com/office/officeart/2008/layout/LinedList"/>
    <dgm:cxn modelId="{BE058ECD-B918-4BCD-831C-46B840A59FAD}" type="presParOf" srcId="{E3D23863-1AE7-4BC5-BFD6-A2FAB71AD69E}" destId="{86FC741D-AC2C-4DA2-B678-B8397F1DDFA4}" srcOrd="1" destOrd="0" presId="urn:microsoft.com/office/officeart/2008/layout/LinedList"/>
    <dgm:cxn modelId="{E04E0E51-4D06-4724-B45B-63AD820694DD}" type="presParOf" srcId="{6650B3E5-BE1F-4F36-965D-AF1819D6B76A}" destId="{CD28A306-38AD-45E8-BDB6-A7778729F39C}" srcOrd="22" destOrd="0" presId="urn:microsoft.com/office/officeart/2008/layout/LinedList"/>
    <dgm:cxn modelId="{A14D5CFC-C23D-4732-B52F-5E441E80E872}" type="presParOf" srcId="{6650B3E5-BE1F-4F36-965D-AF1819D6B76A}" destId="{27928424-B04B-42B1-B30A-BAEE57AB4EFC}" srcOrd="23" destOrd="0" presId="urn:microsoft.com/office/officeart/2008/layout/LinedList"/>
    <dgm:cxn modelId="{BFD8B605-B626-44B7-A1EF-8A60214A3030}" type="presParOf" srcId="{27928424-B04B-42B1-B30A-BAEE57AB4EFC}" destId="{707EDED6-F030-486C-82A4-41D51F04CE51}" srcOrd="0" destOrd="0" presId="urn:microsoft.com/office/officeart/2008/layout/LinedList"/>
    <dgm:cxn modelId="{8011D88E-2928-4198-A465-986C3B667B01}" type="presParOf" srcId="{27928424-B04B-42B1-B30A-BAEE57AB4EFC}" destId="{3AE99AE5-BDA0-45D2-BC12-6FE8E1F3A3B4}" srcOrd="1" destOrd="0" presId="urn:microsoft.com/office/officeart/2008/layout/LinedList"/>
    <dgm:cxn modelId="{7F51B516-23D1-4F46-834C-EA4A23CF41BD}" type="presParOf" srcId="{6650B3E5-BE1F-4F36-965D-AF1819D6B76A}" destId="{7C5F9735-9E3D-4437-BFE8-8D8389459579}" srcOrd="24" destOrd="0" presId="urn:microsoft.com/office/officeart/2008/layout/LinedList"/>
    <dgm:cxn modelId="{D644143E-55FA-4F69-92DE-7578D5C75DBC}" type="presParOf" srcId="{6650B3E5-BE1F-4F36-965D-AF1819D6B76A}" destId="{DCDAD894-7C7E-45E4-A77C-D3A76E14634A}" srcOrd="25" destOrd="0" presId="urn:microsoft.com/office/officeart/2008/layout/LinedList"/>
    <dgm:cxn modelId="{B0B5DC66-A3BD-484E-8BD2-A2B2A8DE1C40}" type="presParOf" srcId="{DCDAD894-7C7E-45E4-A77C-D3A76E14634A}" destId="{85EC4346-E553-4D27-8101-433A2396ABF6}" srcOrd="0" destOrd="0" presId="urn:microsoft.com/office/officeart/2008/layout/LinedList"/>
    <dgm:cxn modelId="{5A686692-8ABA-4789-86CE-4283A715D7B8}" type="presParOf" srcId="{DCDAD894-7C7E-45E4-A77C-D3A76E14634A}" destId="{CCD852F9-C4BD-4938-AEC9-35E6DFD062F0}" srcOrd="1" destOrd="0" presId="urn:microsoft.com/office/officeart/2008/layout/LinedList"/>
    <dgm:cxn modelId="{B4BE0FEA-785E-4D35-8C10-DEFA5E59A830}" type="presParOf" srcId="{6650B3E5-BE1F-4F36-965D-AF1819D6B76A}" destId="{41102A1D-42E5-4D0F-8B1B-805E0FB4BA1C}" srcOrd="26" destOrd="0" presId="urn:microsoft.com/office/officeart/2008/layout/LinedList"/>
    <dgm:cxn modelId="{CA7FD0B9-29F4-4EFC-B44F-D49CDEFF21A8}" type="presParOf" srcId="{6650B3E5-BE1F-4F36-965D-AF1819D6B76A}" destId="{BA20E36A-5674-468C-87A4-C538D2A95F55}" srcOrd="27" destOrd="0" presId="urn:microsoft.com/office/officeart/2008/layout/LinedList"/>
    <dgm:cxn modelId="{7ECB7FFC-2749-46A9-93E6-C5FAF5CCC669}" type="presParOf" srcId="{BA20E36A-5674-468C-87A4-C538D2A95F55}" destId="{93B46B29-A4FA-4D6E-B99A-3490A569B828}" srcOrd="0" destOrd="0" presId="urn:microsoft.com/office/officeart/2008/layout/LinedList"/>
    <dgm:cxn modelId="{C6CD71A7-4D92-48A7-B0E4-E4D6FB43D049}" type="presParOf" srcId="{BA20E36A-5674-468C-87A4-C538D2A95F55}" destId="{D0011A6D-7B71-47F6-99A9-63F7EB4A630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A568E9-8C8D-4266-808A-7DB3236FFFDA}">
      <dsp:nvSpPr>
        <dsp:cNvPr id="0" name=""/>
        <dsp:cNvSpPr/>
      </dsp:nvSpPr>
      <dsp:spPr>
        <a:xfrm>
          <a:off x="0" y="689"/>
          <a:ext cx="6797675" cy="0"/>
        </a:xfrm>
        <a:prstGeom prst="line">
          <a:avLst/>
        </a:prstGeom>
        <a:gradFill rotWithShape="0">
          <a:gsLst>
            <a:gs pos="0">
              <a:schemeClr val="accent2">
                <a:hueOff val="0"/>
                <a:satOff val="0"/>
                <a:lumOff val="0"/>
                <a:alphaOff val="0"/>
                <a:shade val="85000"/>
                <a:satMod val="130000"/>
              </a:schemeClr>
            </a:gs>
            <a:gs pos="34000">
              <a:schemeClr val="accent2">
                <a:hueOff val="0"/>
                <a:satOff val="0"/>
                <a:lumOff val="0"/>
                <a:alphaOff val="0"/>
                <a:shade val="87000"/>
                <a:satMod val="125000"/>
              </a:schemeClr>
            </a:gs>
            <a:gs pos="70000">
              <a:schemeClr val="accent2">
                <a:hueOff val="0"/>
                <a:satOff val="0"/>
                <a:lumOff val="0"/>
                <a:alphaOff val="0"/>
                <a:tint val="100000"/>
                <a:shade val="90000"/>
                <a:satMod val="130000"/>
              </a:schemeClr>
            </a:gs>
            <a:gs pos="100000">
              <a:schemeClr val="accent2">
                <a:hueOff val="0"/>
                <a:satOff val="0"/>
                <a:lumOff val="0"/>
                <a:alphaOff val="0"/>
                <a:tint val="100000"/>
                <a:shade val="100000"/>
                <a:satMod val="110000"/>
              </a:schemeClr>
            </a:gs>
          </a:gsLst>
          <a:path path="circle">
            <a:fillToRect l="100000" t="100000" r="100000" b="100000"/>
          </a:path>
        </a:gradFill>
        <a:ln w="12700" cap="flat" cmpd="sng" algn="ctr">
          <a:solidFill>
            <a:schemeClr val="accent2">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AEE65C96-7696-40D3-8AA8-58E450964348}">
      <dsp:nvSpPr>
        <dsp:cNvPr id="0" name=""/>
        <dsp:cNvSpPr/>
      </dsp:nvSpPr>
      <dsp:spPr>
        <a:xfrm>
          <a:off x="0" y="689"/>
          <a:ext cx="6797675" cy="403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Introduction </a:t>
          </a:r>
        </a:p>
      </dsp:txBody>
      <dsp:txXfrm>
        <a:off x="0" y="689"/>
        <a:ext cx="6797675" cy="403466"/>
      </dsp:txXfrm>
    </dsp:sp>
    <dsp:sp modelId="{5A028859-3734-4426-A9E2-0E5368931679}">
      <dsp:nvSpPr>
        <dsp:cNvPr id="0" name=""/>
        <dsp:cNvSpPr/>
      </dsp:nvSpPr>
      <dsp:spPr>
        <a:xfrm>
          <a:off x="0" y="404156"/>
          <a:ext cx="6797675" cy="0"/>
        </a:xfrm>
        <a:prstGeom prst="line">
          <a:avLst/>
        </a:prstGeom>
        <a:gradFill rotWithShape="0">
          <a:gsLst>
            <a:gs pos="0">
              <a:schemeClr val="accent2">
                <a:hueOff val="-111951"/>
                <a:satOff val="-6456"/>
                <a:lumOff val="664"/>
                <a:alphaOff val="0"/>
                <a:shade val="85000"/>
                <a:satMod val="130000"/>
              </a:schemeClr>
            </a:gs>
            <a:gs pos="34000">
              <a:schemeClr val="accent2">
                <a:hueOff val="-111951"/>
                <a:satOff val="-6456"/>
                <a:lumOff val="664"/>
                <a:alphaOff val="0"/>
                <a:shade val="87000"/>
                <a:satMod val="125000"/>
              </a:schemeClr>
            </a:gs>
            <a:gs pos="70000">
              <a:schemeClr val="accent2">
                <a:hueOff val="-111951"/>
                <a:satOff val="-6456"/>
                <a:lumOff val="664"/>
                <a:alphaOff val="0"/>
                <a:tint val="100000"/>
                <a:shade val="90000"/>
                <a:satMod val="130000"/>
              </a:schemeClr>
            </a:gs>
            <a:gs pos="100000">
              <a:schemeClr val="accent2">
                <a:hueOff val="-111951"/>
                <a:satOff val="-6456"/>
                <a:lumOff val="664"/>
                <a:alphaOff val="0"/>
                <a:tint val="100000"/>
                <a:shade val="100000"/>
                <a:satMod val="110000"/>
              </a:schemeClr>
            </a:gs>
          </a:gsLst>
          <a:path path="circle">
            <a:fillToRect l="100000" t="100000" r="100000" b="100000"/>
          </a:path>
        </a:gradFill>
        <a:ln w="12700" cap="flat" cmpd="sng" algn="ctr">
          <a:solidFill>
            <a:schemeClr val="accent2">
              <a:hueOff val="-111951"/>
              <a:satOff val="-6456"/>
              <a:lumOff val="664"/>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98D694A2-02F1-4CCB-89D1-4C65DB6C528D}">
      <dsp:nvSpPr>
        <dsp:cNvPr id="0" name=""/>
        <dsp:cNvSpPr/>
      </dsp:nvSpPr>
      <dsp:spPr>
        <a:xfrm>
          <a:off x="0" y="404156"/>
          <a:ext cx="6797675" cy="403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Motivation</a:t>
          </a:r>
        </a:p>
      </dsp:txBody>
      <dsp:txXfrm>
        <a:off x="0" y="404156"/>
        <a:ext cx="6797675" cy="403466"/>
      </dsp:txXfrm>
    </dsp:sp>
    <dsp:sp modelId="{8A7CE8FF-BDE7-45E2-9A79-405F6F41EA07}">
      <dsp:nvSpPr>
        <dsp:cNvPr id="0" name=""/>
        <dsp:cNvSpPr/>
      </dsp:nvSpPr>
      <dsp:spPr>
        <a:xfrm>
          <a:off x="0" y="807622"/>
          <a:ext cx="6797675" cy="0"/>
        </a:xfrm>
        <a:prstGeom prst="line">
          <a:avLst/>
        </a:prstGeom>
        <a:gradFill rotWithShape="0">
          <a:gsLst>
            <a:gs pos="0">
              <a:schemeClr val="accent2">
                <a:hueOff val="-223902"/>
                <a:satOff val="-12912"/>
                <a:lumOff val="1327"/>
                <a:alphaOff val="0"/>
                <a:shade val="85000"/>
                <a:satMod val="130000"/>
              </a:schemeClr>
            </a:gs>
            <a:gs pos="34000">
              <a:schemeClr val="accent2">
                <a:hueOff val="-223902"/>
                <a:satOff val="-12912"/>
                <a:lumOff val="1327"/>
                <a:alphaOff val="0"/>
                <a:shade val="87000"/>
                <a:satMod val="125000"/>
              </a:schemeClr>
            </a:gs>
            <a:gs pos="70000">
              <a:schemeClr val="accent2">
                <a:hueOff val="-223902"/>
                <a:satOff val="-12912"/>
                <a:lumOff val="1327"/>
                <a:alphaOff val="0"/>
                <a:tint val="100000"/>
                <a:shade val="90000"/>
                <a:satMod val="130000"/>
              </a:schemeClr>
            </a:gs>
            <a:gs pos="100000">
              <a:schemeClr val="accent2">
                <a:hueOff val="-223902"/>
                <a:satOff val="-12912"/>
                <a:lumOff val="1327"/>
                <a:alphaOff val="0"/>
                <a:tint val="100000"/>
                <a:shade val="100000"/>
                <a:satMod val="110000"/>
              </a:schemeClr>
            </a:gs>
          </a:gsLst>
          <a:path path="circle">
            <a:fillToRect l="100000" t="100000" r="100000" b="100000"/>
          </a:path>
        </a:gradFill>
        <a:ln w="12700" cap="flat" cmpd="sng" algn="ctr">
          <a:solidFill>
            <a:schemeClr val="accent2">
              <a:hueOff val="-223902"/>
              <a:satOff val="-12912"/>
              <a:lumOff val="1327"/>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589EBE30-1ED5-43A9-B0A5-CEDFAD4E54A1}">
      <dsp:nvSpPr>
        <dsp:cNvPr id="0" name=""/>
        <dsp:cNvSpPr/>
      </dsp:nvSpPr>
      <dsp:spPr>
        <a:xfrm>
          <a:off x="0" y="807622"/>
          <a:ext cx="6797675" cy="403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Problem statement </a:t>
          </a:r>
        </a:p>
      </dsp:txBody>
      <dsp:txXfrm>
        <a:off x="0" y="807622"/>
        <a:ext cx="6797675" cy="403466"/>
      </dsp:txXfrm>
    </dsp:sp>
    <dsp:sp modelId="{5E4E596E-C082-46B2-B055-A5E91A4EDE55}">
      <dsp:nvSpPr>
        <dsp:cNvPr id="0" name=""/>
        <dsp:cNvSpPr/>
      </dsp:nvSpPr>
      <dsp:spPr>
        <a:xfrm>
          <a:off x="0" y="1211089"/>
          <a:ext cx="6797675" cy="0"/>
        </a:xfrm>
        <a:prstGeom prst="line">
          <a:avLst/>
        </a:prstGeom>
        <a:gradFill rotWithShape="0">
          <a:gsLst>
            <a:gs pos="0">
              <a:schemeClr val="accent2">
                <a:hueOff val="-335853"/>
                <a:satOff val="-19368"/>
                <a:lumOff val="1991"/>
                <a:alphaOff val="0"/>
                <a:shade val="85000"/>
                <a:satMod val="130000"/>
              </a:schemeClr>
            </a:gs>
            <a:gs pos="34000">
              <a:schemeClr val="accent2">
                <a:hueOff val="-335853"/>
                <a:satOff val="-19368"/>
                <a:lumOff val="1991"/>
                <a:alphaOff val="0"/>
                <a:shade val="87000"/>
                <a:satMod val="125000"/>
              </a:schemeClr>
            </a:gs>
            <a:gs pos="70000">
              <a:schemeClr val="accent2">
                <a:hueOff val="-335853"/>
                <a:satOff val="-19368"/>
                <a:lumOff val="1991"/>
                <a:alphaOff val="0"/>
                <a:tint val="100000"/>
                <a:shade val="90000"/>
                <a:satMod val="130000"/>
              </a:schemeClr>
            </a:gs>
            <a:gs pos="100000">
              <a:schemeClr val="accent2">
                <a:hueOff val="-335853"/>
                <a:satOff val="-19368"/>
                <a:lumOff val="1991"/>
                <a:alphaOff val="0"/>
                <a:tint val="100000"/>
                <a:shade val="100000"/>
                <a:satMod val="110000"/>
              </a:schemeClr>
            </a:gs>
          </a:gsLst>
          <a:path path="circle">
            <a:fillToRect l="100000" t="100000" r="100000" b="100000"/>
          </a:path>
        </a:gradFill>
        <a:ln w="12700" cap="flat" cmpd="sng" algn="ctr">
          <a:solidFill>
            <a:schemeClr val="accent2">
              <a:hueOff val="-335853"/>
              <a:satOff val="-19368"/>
              <a:lumOff val="1991"/>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604E5B26-9063-474A-BAB2-6634BDB486B5}">
      <dsp:nvSpPr>
        <dsp:cNvPr id="0" name=""/>
        <dsp:cNvSpPr/>
      </dsp:nvSpPr>
      <dsp:spPr>
        <a:xfrm>
          <a:off x="0" y="1211089"/>
          <a:ext cx="6797675" cy="403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Objectives </a:t>
          </a:r>
        </a:p>
      </dsp:txBody>
      <dsp:txXfrm>
        <a:off x="0" y="1211089"/>
        <a:ext cx="6797675" cy="403466"/>
      </dsp:txXfrm>
    </dsp:sp>
    <dsp:sp modelId="{0F888234-2A2C-4A5C-A8E7-ACE0582787E6}">
      <dsp:nvSpPr>
        <dsp:cNvPr id="0" name=""/>
        <dsp:cNvSpPr/>
      </dsp:nvSpPr>
      <dsp:spPr>
        <a:xfrm>
          <a:off x="0" y="1614556"/>
          <a:ext cx="6797675" cy="0"/>
        </a:xfrm>
        <a:prstGeom prst="line">
          <a:avLst/>
        </a:prstGeom>
        <a:gradFill rotWithShape="0">
          <a:gsLst>
            <a:gs pos="0">
              <a:schemeClr val="accent2">
                <a:hueOff val="-447804"/>
                <a:satOff val="-25824"/>
                <a:lumOff val="2655"/>
                <a:alphaOff val="0"/>
                <a:shade val="85000"/>
                <a:satMod val="130000"/>
              </a:schemeClr>
            </a:gs>
            <a:gs pos="34000">
              <a:schemeClr val="accent2">
                <a:hueOff val="-447804"/>
                <a:satOff val="-25824"/>
                <a:lumOff val="2655"/>
                <a:alphaOff val="0"/>
                <a:shade val="87000"/>
                <a:satMod val="125000"/>
              </a:schemeClr>
            </a:gs>
            <a:gs pos="70000">
              <a:schemeClr val="accent2">
                <a:hueOff val="-447804"/>
                <a:satOff val="-25824"/>
                <a:lumOff val="2655"/>
                <a:alphaOff val="0"/>
                <a:tint val="100000"/>
                <a:shade val="90000"/>
                <a:satMod val="130000"/>
              </a:schemeClr>
            </a:gs>
            <a:gs pos="100000">
              <a:schemeClr val="accent2">
                <a:hueOff val="-447804"/>
                <a:satOff val="-25824"/>
                <a:lumOff val="2655"/>
                <a:alphaOff val="0"/>
                <a:tint val="100000"/>
                <a:shade val="100000"/>
                <a:satMod val="110000"/>
              </a:schemeClr>
            </a:gs>
          </a:gsLst>
          <a:path path="circle">
            <a:fillToRect l="100000" t="100000" r="100000" b="100000"/>
          </a:path>
        </a:gradFill>
        <a:ln w="12700" cap="flat" cmpd="sng" algn="ctr">
          <a:solidFill>
            <a:schemeClr val="accent2">
              <a:hueOff val="-447804"/>
              <a:satOff val="-25824"/>
              <a:lumOff val="2655"/>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6C53D3CA-653A-496E-8DDC-4F5424FCDDFD}">
      <dsp:nvSpPr>
        <dsp:cNvPr id="0" name=""/>
        <dsp:cNvSpPr/>
      </dsp:nvSpPr>
      <dsp:spPr>
        <a:xfrm>
          <a:off x="0" y="1614556"/>
          <a:ext cx="6797675" cy="403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Software and hardware requirement</a:t>
          </a:r>
        </a:p>
      </dsp:txBody>
      <dsp:txXfrm>
        <a:off x="0" y="1614556"/>
        <a:ext cx="6797675" cy="403466"/>
      </dsp:txXfrm>
    </dsp:sp>
    <dsp:sp modelId="{F20A47F8-BEC0-4D75-8E48-4A6DE50119CE}">
      <dsp:nvSpPr>
        <dsp:cNvPr id="0" name=""/>
        <dsp:cNvSpPr/>
      </dsp:nvSpPr>
      <dsp:spPr>
        <a:xfrm>
          <a:off x="0" y="2018022"/>
          <a:ext cx="6797675" cy="0"/>
        </a:xfrm>
        <a:prstGeom prst="line">
          <a:avLst/>
        </a:prstGeom>
        <a:gradFill rotWithShape="0">
          <a:gsLst>
            <a:gs pos="0">
              <a:schemeClr val="accent2">
                <a:hueOff val="-559755"/>
                <a:satOff val="-32280"/>
                <a:lumOff val="3318"/>
                <a:alphaOff val="0"/>
                <a:shade val="85000"/>
                <a:satMod val="130000"/>
              </a:schemeClr>
            </a:gs>
            <a:gs pos="34000">
              <a:schemeClr val="accent2">
                <a:hueOff val="-559755"/>
                <a:satOff val="-32280"/>
                <a:lumOff val="3318"/>
                <a:alphaOff val="0"/>
                <a:shade val="87000"/>
                <a:satMod val="125000"/>
              </a:schemeClr>
            </a:gs>
            <a:gs pos="70000">
              <a:schemeClr val="accent2">
                <a:hueOff val="-559755"/>
                <a:satOff val="-32280"/>
                <a:lumOff val="3318"/>
                <a:alphaOff val="0"/>
                <a:tint val="100000"/>
                <a:shade val="90000"/>
                <a:satMod val="130000"/>
              </a:schemeClr>
            </a:gs>
            <a:gs pos="100000">
              <a:schemeClr val="accent2">
                <a:hueOff val="-559755"/>
                <a:satOff val="-32280"/>
                <a:lumOff val="3318"/>
                <a:alphaOff val="0"/>
                <a:tint val="100000"/>
                <a:shade val="100000"/>
                <a:satMod val="110000"/>
              </a:schemeClr>
            </a:gs>
          </a:gsLst>
          <a:path path="circle">
            <a:fillToRect l="100000" t="100000" r="100000" b="100000"/>
          </a:path>
        </a:gradFill>
        <a:ln w="12700" cap="flat" cmpd="sng" algn="ctr">
          <a:solidFill>
            <a:schemeClr val="accent2">
              <a:hueOff val="-559755"/>
              <a:satOff val="-32280"/>
              <a:lumOff val="3318"/>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3FC41E75-2278-47EC-83C0-5F390F9F6271}">
      <dsp:nvSpPr>
        <dsp:cNvPr id="0" name=""/>
        <dsp:cNvSpPr/>
      </dsp:nvSpPr>
      <dsp:spPr>
        <a:xfrm>
          <a:off x="0" y="2018022"/>
          <a:ext cx="6797675" cy="403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Literature Survey </a:t>
          </a:r>
        </a:p>
      </dsp:txBody>
      <dsp:txXfrm>
        <a:off x="0" y="2018022"/>
        <a:ext cx="6797675" cy="403466"/>
      </dsp:txXfrm>
    </dsp:sp>
    <dsp:sp modelId="{CF2911EC-204F-4719-BC85-BF22F4461ED3}">
      <dsp:nvSpPr>
        <dsp:cNvPr id="0" name=""/>
        <dsp:cNvSpPr/>
      </dsp:nvSpPr>
      <dsp:spPr>
        <a:xfrm>
          <a:off x="0" y="2421489"/>
          <a:ext cx="6797675" cy="0"/>
        </a:xfrm>
        <a:prstGeom prst="line">
          <a:avLst/>
        </a:prstGeom>
        <a:gradFill rotWithShape="0">
          <a:gsLst>
            <a:gs pos="0">
              <a:schemeClr val="accent2">
                <a:hueOff val="-671706"/>
                <a:satOff val="-38736"/>
                <a:lumOff val="3982"/>
                <a:alphaOff val="0"/>
                <a:shade val="85000"/>
                <a:satMod val="130000"/>
              </a:schemeClr>
            </a:gs>
            <a:gs pos="34000">
              <a:schemeClr val="accent2">
                <a:hueOff val="-671706"/>
                <a:satOff val="-38736"/>
                <a:lumOff val="3982"/>
                <a:alphaOff val="0"/>
                <a:shade val="87000"/>
                <a:satMod val="125000"/>
              </a:schemeClr>
            </a:gs>
            <a:gs pos="70000">
              <a:schemeClr val="accent2">
                <a:hueOff val="-671706"/>
                <a:satOff val="-38736"/>
                <a:lumOff val="3982"/>
                <a:alphaOff val="0"/>
                <a:tint val="100000"/>
                <a:shade val="90000"/>
                <a:satMod val="130000"/>
              </a:schemeClr>
            </a:gs>
            <a:gs pos="100000">
              <a:schemeClr val="accent2">
                <a:hueOff val="-671706"/>
                <a:satOff val="-38736"/>
                <a:lumOff val="3982"/>
                <a:alphaOff val="0"/>
                <a:tint val="100000"/>
                <a:shade val="100000"/>
                <a:satMod val="110000"/>
              </a:schemeClr>
            </a:gs>
          </a:gsLst>
          <a:path path="circle">
            <a:fillToRect l="100000" t="100000" r="100000" b="100000"/>
          </a:path>
        </a:gradFill>
        <a:ln w="12700" cap="flat" cmpd="sng" algn="ctr">
          <a:solidFill>
            <a:schemeClr val="accent2">
              <a:hueOff val="-671706"/>
              <a:satOff val="-38736"/>
              <a:lumOff val="3982"/>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E26A9ECC-005D-450C-AD96-EF3C1A26D77F}">
      <dsp:nvSpPr>
        <dsp:cNvPr id="0" name=""/>
        <dsp:cNvSpPr/>
      </dsp:nvSpPr>
      <dsp:spPr>
        <a:xfrm>
          <a:off x="0" y="2421489"/>
          <a:ext cx="6797675" cy="403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Proposed Algorithm</a:t>
          </a:r>
        </a:p>
      </dsp:txBody>
      <dsp:txXfrm>
        <a:off x="0" y="2421489"/>
        <a:ext cx="6797675" cy="403466"/>
      </dsp:txXfrm>
    </dsp:sp>
    <dsp:sp modelId="{010CD43A-3DEA-4C79-B3D3-3D3DA4CE76CB}">
      <dsp:nvSpPr>
        <dsp:cNvPr id="0" name=""/>
        <dsp:cNvSpPr/>
      </dsp:nvSpPr>
      <dsp:spPr>
        <a:xfrm>
          <a:off x="0" y="2824956"/>
          <a:ext cx="6797675" cy="0"/>
        </a:xfrm>
        <a:prstGeom prst="line">
          <a:avLst/>
        </a:prstGeom>
        <a:gradFill rotWithShape="0">
          <a:gsLst>
            <a:gs pos="0">
              <a:schemeClr val="accent2">
                <a:hueOff val="-783657"/>
                <a:satOff val="-45192"/>
                <a:lumOff val="4646"/>
                <a:alphaOff val="0"/>
                <a:shade val="85000"/>
                <a:satMod val="130000"/>
              </a:schemeClr>
            </a:gs>
            <a:gs pos="34000">
              <a:schemeClr val="accent2">
                <a:hueOff val="-783657"/>
                <a:satOff val="-45192"/>
                <a:lumOff val="4646"/>
                <a:alphaOff val="0"/>
                <a:shade val="87000"/>
                <a:satMod val="125000"/>
              </a:schemeClr>
            </a:gs>
            <a:gs pos="70000">
              <a:schemeClr val="accent2">
                <a:hueOff val="-783657"/>
                <a:satOff val="-45192"/>
                <a:lumOff val="4646"/>
                <a:alphaOff val="0"/>
                <a:tint val="100000"/>
                <a:shade val="90000"/>
                <a:satMod val="130000"/>
              </a:schemeClr>
            </a:gs>
            <a:gs pos="100000">
              <a:schemeClr val="accent2">
                <a:hueOff val="-783657"/>
                <a:satOff val="-45192"/>
                <a:lumOff val="4646"/>
                <a:alphaOff val="0"/>
                <a:tint val="100000"/>
                <a:shade val="100000"/>
                <a:satMod val="110000"/>
              </a:schemeClr>
            </a:gs>
          </a:gsLst>
          <a:path path="circle">
            <a:fillToRect l="100000" t="100000" r="100000" b="100000"/>
          </a:path>
        </a:gradFill>
        <a:ln w="12700" cap="flat" cmpd="sng" algn="ctr">
          <a:solidFill>
            <a:schemeClr val="accent2">
              <a:hueOff val="-783657"/>
              <a:satOff val="-45192"/>
              <a:lumOff val="4646"/>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065CA30A-4682-4891-95BF-4FD14AE2F972}">
      <dsp:nvSpPr>
        <dsp:cNvPr id="0" name=""/>
        <dsp:cNvSpPr/>
      </dsp:nvSpPr>
      <dsp:spPr>
        <a:xfrm>
          <a:off x="0" y="2824956"/>
          <a:ext cx="6797675" cy="403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System Architecture</a:t>
          </a:r>
        </a:p>
      </dsp:txBody>
      <dsp:txXfrm>
        <a:off x="0" y="2824956"/>
        <a:ext cx="6797675" cy="403466"/>
      </dsp:txXfrm>
    </dsp:sp>
    <dsp:sp modelId="{7EF283B2-4924-44E4-9A7D-D30DAE9D1735}">
      <dsp:nvSpPr>
        <dsp:cNvPr id="0" name=""/>
        <dsp:cNvSpPr/>
      </dsp:nvSpPr>
      <dsp:spPr>
        <a:xfrm>
          <a:off x="0" y="3228422"/>
          <a:ext cx="6797675" cy="0"/>
        </a:xfrm>
        <a:prstGeom prst="line">
          <a:avLst/>
        </a:prstGeom>
        <a:gradFill rotWithShape="0">
          <a:gsLst>
            <a:gs pos="0">
              <a:schemeClr val="accent2">
                <a:hueOff val="-895608"/>
                <a:satOff val="-51648"/>
                <a:lumOff val="5310"/>
                <a:alphaOff val="0"/>
                <a:shade val="85000"/>
                <a:satMod val="130000"/>
              </a:schemeClr>
            </a:gs>
            <a:gs pos="34000">
              <a:schemeClr val="accent2">
                <a:hueOff val="-895608"/>
                <a:satOff val="-51648"/>
                <a:lumOff val="5310"/>
                <a:alphaOff val="0"/>
                <a:shade val="87000"/>
                <a:satMod val="125000"/>
              </a:schemeClr>
            </a:gs>
            <a:gs pos="70000">
              <a:schemeClr val="accent2">
                <a:hueOff val="-895608"/>
                <a:satOff val="-51648"/>
                <a:lumOff val="5310"/>
                <a:alphaOff val="0"/>
                <a:tint val="100000"/>
                <a:shade val="90000"/>
                <a:satMod val="130000"/>
              </a:schemeClr>
            </a:gs>
            <a:gs pos="100000">
              <a:schemeClr val="accent2">
                <a:hueOff val="-895608"/>
                <a:satOff val="-51648"/>
                <a:lumOff val="5310"/>
                <a:alphaOff val="0"/>
                <a:tint val="100000"/>
                <a:shade val="100000"/>
                <a:satMod val="110000"/>
              </a:schemeClr>
            </a:gs>
          </a:gsLst>
          <a:path path="circle">
            <a:fillToRect l="100000" t="100000" r="100000" b="100000"/>
          </a:path>
        </a:gradFill>
        <a:ln w="12700" cap="flat" cmpd="sng" algn="ctr">
          <a:solidFill>
            <a:schemeClr val="accent2">
              <a:hueOff val="-895608"/>
              <a:satOff val="-51648"/>
              <a:lumOff val="531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7D0B092D-FEF4-4BAC-9038-D6E6BBB77624}">
      <dsp:nvSpPr>
        <dsp:cNvPr id="0" name=""/>
        <dsp:cNvSpPr/>
      </dsp:nvSpPr>
      <dsp:spPr>
        <a:xfrm>
          <a:off x="0" y="3228422"/>
          <a:ext cx="6797675" cy="403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Data flow diagram </a:t>
          </a:r>
        </a:p>
      </dsp:txBody>
      <dsp:txXfrm>
        <a:off x="0" y="3228422"/>
        <a:ext cx="6797675" cy="403466"/>
      </dsp:txXfrm>
    </dsp:sp>
    <dsp:sp modelId="{36270771-DF37-4D2F-8AF8-89DF48F86794}">
      <dsp:nvSpPr>
        <dsp:cNvPr id="0" name=""/>
        <dsp:cNvSpPr/>
      </dsp:nvSpPr>
      <dsp:spPr>
        <a:xfrm>
          <a:off x="0" y="3631889"/>
          <a:ext cx="6797675" cy="0"/>
        </a:xfrm>
        <a:prstGeom prst="line">
          <a:avLst/>
        </a:prstGeom>
        <a:gradFill rotWithShape="0">
          <a:gsLst>
            <a:gs pos="0">
              <a:schemeClr val="accent2">
                <a:hueOff val="-1007559"/>
                <a:satOff val="-58104"/>
                <a:lumOff val="5973"/>
                <a:alphaOff val="0"/>
                <a:shade val="85000"/>
                <a:satMod val="130000"/>
              </a:schemeClr>
            </a:gs>
            <a:gs pos="34000">
              <a:schemeClr val="accent2">
                <a:hueOff val="-1007559"/>
                <a:satOff val="-58104"/>
                <a:lumOff val="5973"/>
                <a:alphaOff val="0"/>
                <a:shade val="87000"/>
                <a:satMod val="125000"/>
              </a:schemeClr>
            </a:gs>
            <a:gs pos="70000">
              <a:schemeClr val="accent2">
                <a:hueOff val="-1007559"/>
                <a:satOff val="-58104"/>
                <a:lumOff val="5973"/>
                <a:alphaOff val="0"/>
                <a:tint val="100000"/>
                <a:shade val="90000"/>
                <a:satMod val="130000"/>
              </a:schemeClr>
            </a:gs>
            <a:gs pos="100000">
              <a:schemeClr val="accent2">
                <a:hueOff val="-1007559"/>
                <a:satOff val="-58104"/>
                <a:lumOff val="5973"/>
                <a:alphaOff val="0"/>
                <a:tint val="100000"/>
                <a:shade val="100000"/>
                <a:satMod val="110000"/>
              </a:schemeClr>
            </a:gs>
          </a:gsLst>
          <a:path path="circle">
            <a:fillToRect l="100000" t="100000" r="100000" b="100000"/>
          </a:path>
        </a:gradFill>
        <a:ln w="12700" cap="flat" cmpd="sng" algn="ctr">
          <a:solidFill>
            <a:schemeClr val="accent2">
              <a:hueOff val="-1007559"/>
              <a:satOff val="-58104"/>
              <a:lumOff val="5973"/>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239557F9-8006-4CAD-BFF1-3AD8044B7B54}">
      <dsp:nvSpPr>
        <dsp:cNvPr id="0" name=""/>
        <dsp:cNvSpPr/>
      </dsp:nvSpPr>
      <dsp:spPr>
        <a:xfrm>
          <a:off x="0" y="3631889"/>
          <a:ext cx="6797675" cy="403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UML diagram</a:t>
          </a:r>
        </a:p>
      </dsp:txBody>
      <dsp:txXfrm>
        <a:off x="0" y="3631889"/>
        <a:ext cx="6797675" cy="403466"/>
      </dsp:txXfrm>
    </dsp:sp>
    <dsp:sp modelId="{E793AB6E-7094-4ED6-982F-CC5546ADF406}">
      <dsp:nvSpPr>
        <dsp:cNvPr id="0" name=""/>
        <dsp:cNvSpPr/>
      </dsp:nvSpPr>
      <dsp:spPr>
        <a:xfrm>
          <a:off x="0" y="4035355"/>
          <a:ext cx="6797675" cy="0"/>
        </a:xfrm>
        <a:prstGeom prst="line">
          <a:avLst/>
        </a:prstGeom>
        <a:gradFill rotWithShape="0">
          <a:gsLst>
            <a:gs pos="0">
              <a:schemeClr val="accent2">
                <a:hueOff val="-1119510"/>
                <a:satOff val="-64560"/>
                <a:lumOff val="6637"/>
                <a:alphaOff val="0"/>
                <a:shade val="85000"/>
                <a:satMod val="130000"/>
              </a:schemeClr>
            </a:gs>
            <a:gs pos="34000">
              <a:schemeClr val="accent2">
                <a:hueOff val="-1119510"/>
                <a:satOff val="-64560"/>
                <a:lumOff val="6637"/>
                <a:alphaOff val="0"/>
                <a:shade val="87000"/>
                <a:satMod val="125000"/>
              </a:schemeClr>
            </a:gs>
            <a:gs pos="70000">
              <a:schemeClr val="accent2">
                <a:hueOff val="-1119510"/>
                <a:satOff val="-64560"/>
                <a:lumOff val="6637"/>
                <a:alphaOff val="0"/>
                <a:tint val="100000"/>
                <a:shade val="90000"/>
                <a:satMod val="130000"/>
              </a:schemeClr>
            </a:gs>
            <a:gs pos="100000">
              <a:schemeClr val="accent2">
                <a:hueOff val="-1119510"/>
                <a:satOff val="-64560"/>
                <a:lumOff val="6637"/>
                <a:alphaOff val="0"/>
                <a:tint val="100000"/>
                <a:shade val="100000"/>
                <a:satMod val="110000"/>
              </a:schemeClr>
            </a:gs>
          </a:gsLst>
          <a:path path="circle">
            <a:fillToRect l="100000" t="100000" r="100000" b="100000"/>
          </a:path>
        </a:gradFill>
        <a:ln w="12700" cap="flat" cmpd="sng" algn="ctr">
          <a:solidFill>
            <a:schemeClr val="accent2">
              <a:hueOff val="-1119510"/>
              <a:satOff val="-64560"/>
              <a:lumOff val="6637"/>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452EBBD7-1C4C-4C14-AB8D-24DB19FA7790}">
      <dsp:nvSpPr>
        <dsp:cNvPr id="0" name=""/>
        <dsp:cNvSpPr/>
      </dsp:nvSpPr>
      <dsp:spPr>
        <a:xfrm>
          <a:off x="0" y="4035355"/>
          <a:ext cx="6797675" cy="403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Results &amp; Discussion</a:t>
          </a:r>
        </a:p>
      </dsp:txBody>
      <dsp:txXfrm>
        <a:off x="0" y="4035355"/>
        <a:ext cx="6797675" cy="403466"/>
      </dsp:txXfrm>
    </dsp:sp>
    <dsp:sp modelId="{CD28A306-38AD-45E8-BDB6-A7778729F39C}">
      <dsp:nvSpPr>
        <dsp:cNvPr id="0" name=""/>
        <dsp:cNvSpPr/>
      </dsp:nvSpPr>
      <dsp:spPr>
        <a:xfrm>
          <a:off x="0" y="4438822"/>
          <a:ext cx="6797675" cy="0"/>
        </a:xfrm>
        <a:prstGeom prst="line">
          <a:avLst/>
        </a:prstGeom>
        <a:gradFill rotWithShape="0">
          <a:gsLst>
            <a:gs pos="0">
              <a:schemeClr val="accent2">
                <a:hueOff val="-1231461"/>
                <a:satOff val="-71016"/>
                <a:lumOff val="7301"/>
                <a:alphaOff val="0"/>
                <a:shade val="85000"/>
                <a:satMod val="130000"/>
              </a:schemeClr>
            </a:gs>
            <a:gs pos="34000">
              <a:schemeClr val="accent2">
                <a:hueOff val="-1231461"/>
                <a:satOff val="-71016"/>
                <a:lumOff val="7301"/>
                <a:alphaOff val="0"/>
                <a:shade val="87000"/>
                <a:satMod val="125000"/>
              </a:schemeClr>
            </a:gs>
            <a:gs pos="70000">
              <a:schemeClr val="accent2">
                <a:hueOff val="-1231461"/>
                <a:satOff val="-71016"/>
                <a:lumOff val="7301"/>
                <a:alphaOff val="0"/>
                <a:tint val="100000"/>
                <a:shade val="90000"/>
                <a:satMod val="130000"/>
              </a:schemeClr>
            </a:gs>
            <a:gs pos="100000">
              <a:schemeClr val="accent2">
                <a:hueOff val="-1231461"/>
                <a:satOff val="-71016"/>
                <a:lumOff val="7301"/>
                <a:alphaOff val="0"/>
                <a:tint val="100000"/>
                <a:shade val="100000"/>
                <a:satMod val="110000"/>
              </a:schemeClr>
            </a:gs>
          </a:gsLst>
          <a:path path="circle">
            <a:fillToRect l="100000" t="100000" r="100000" b="100000"/>
          </a:path>
        </a:gradFill>
        <a:ln w="12700" cap="flat" cmpd="sng" algn="ctr">
          <a:solidFill>
            <a:schemeClr val="accent2">
              <a:hueOff val="-1231461"/>
              <a:satOff val="-71016"/>
              <a:lumOff val="7301"/>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707EDED6-F030-486C-82A4-41D51F04CE51}">
      <dsp:nvSpPr>
        <dsp:cNvPr id="0" name=""/>
        <dsp:cNvSpPr/>
      </dsp:nvSpPr>
      <dsp:spPr>
        <a:xfrm>
          <a:off x="0" y="4438822"/>
          <a:ext cx="6797675" cy="403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Future Scope</a:t>
          </a:r>
        </a:p>
      </dsp:txBody>
      <dsp:txXfrm>
        <a:off x="0" y="4438822"/>
        <a:ext cx="6797675" cy="403466"/>
      </dsp:txXfrm>
    </dsp:sp>
    <dsp:sp modelId="{7C5F9735-9E3D-4437-BFE8-8D8389459579}">
      <dsp:nvSpPr>
        <dsp:cNvPr id="0" name=""/>
        <dsp:cNvSpPr/>
      </dsp:nvSpPr>
      <dsp:spPr>
        <a:xfrm>
          <a:off x="0" y="4842289"/>
          <a:ext cx="6797675" cy="0"/>
        </a:xfrm>
        <a:prstGeom prst="line">
          <a:avLst/>
        </a:prstGeom>
        <a:gradFill rotWithShape="0">
          <a:gsLst>
            <a:gs pos="0">
              <a:schemeClr val="accent2">
                <a:hueOff val="-1343412"/>
                <a:satOff val="-77472"/>
                <a:lumOff val="7964"/>
                <a:alphaOff val="0"/>
                <a:shade val="85000"/>
                <a:satMod val="130000"/>
              </a:schemeClr>
            </a:gs>
            <a:gs pos="34000">
              <a:schemeClr val="accent2">
                <a:hueOff val="-1343412"/>
                <a:satOff val="-77472"/>
                <a:lumOff val="7964"/>
                <a:alphaOff val="0"/>
                <a:shade val="87000"/>
                <a:satMod val="125000"/>
              </a:schemeClr>
            </a:gs>
            <a:gs pos="70000">
              <a:schemeClr val="accent2">
                <a:hueOff val="-1343412"/>
                <a:satOff val="-77472"/>
                <a:lumOff val="7964"/>
                <a:alphaOff val="0"/>
                <a:tint val="100000"/>
                <a:shade val="90000"/>
                <a:satMod val="130000"/>
              </a:schemeClr>
            </a:gs>
            <a:gs pos="100000">
              <a:schemeClr val="accent2">
                <a:hueOff val="-1343412"/>
                <a:satOff val="-77472"/>
                <a:lumOff val="7964"/>
                <a:alphaOff val="0"/>
                <a:tint val="100000"/>
                <a:shade val="100000"/>
                <a:satMod val="110000"/>
              </a:schemeClr>
            </a:gs>
          </a:gsLst>
          <a:path path="circle">
            <a:fillToRect l="100000" t="100000" r="100000" b="100000"/>
          </a:path>
        </a:gradFill>
        <a:ln w="12700" cap="flat" cmpd="sng" algn="ctr">
          <a:solidFill>
            <a:schemeClr val="accent2">
              <a:hueOff val="-1343412"/>
              <a:satOff val="-77472"/>
              <a:lumOff val="7964"/>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85EC4346-E553-4D27-8101-433A2396ABF6}">
      <dsp:nvSpPr>
        <dsp:cNvPr id="0" name=""/>
        <dsp:cNvSpPr/>
      </dsp:nvSpPr>
      <dsp:spPr>
        <a:xfrm>
          <a:off x="0" y="4842289"/>
          <a:ext cx="6797675" cy="403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Conclusion</a:t>
          </a:r>
        </a:p>
      </dsp:txBody>
      <dsp:txXfrm>
        <a:off x="0" y="4842289"/>
        <a:ext cx="6797675" cy="403466"/>
      </dsp:txXfrm>
    </dsp:sp>
    <dsp:sp modelId="{41102A1D-42E5-4D0F-8B1B-805E0FB4BA1C}">
      <dsp:nvSpPr>
        <dsp:cNvPr id="0" name=""/>
        <dsp:cNvSpPr/>
      </dsp:nvSpPr>
      <dsp:spPr>
        <a:xfrm>
          <a:off x="0" y="5245755"/>
          <a:ext cx="6797675" cy="0"/>
        </a:xfrm>
        <a:prstGeom prst="line">
          <a:avLst/>
        </a:prstGeom>
        <a:gradFill rotWithShape="0">
          <a:gsLst>
            <a:gs pos="0">
              <a:schemeClr val="accent2">
                <a:hueOff val="-1455363"/>
                <a:satOff val="-83928"/>
                <a:lumOff val="8628"/>
                <a:alphaOff val="0"/>
                <a:shade val="85000"/>
                <a:satMod val="130000"/>
              </a:schemeClr>
            </a:gs>
            <a:gs pos="34000">
              <a:schemeClr val="accent2">
                <a:hueOff val="-1455363"/>
                <a:satOff val="-83928"/>
                <a:lumOff val="8628"/>
                <a:alphaOff val="0"/>
                <a:shade val="87000"/>
                <a:satMod val="125000"/>
              </a:schemeClr>
            </a:gs>
            <a:gs pos="70000">
              <a:schemeClr val="accent2">
                <a:hueOff val="-1455363"/>
                <a:satOff val="-83928"/>
                <a:lumOff val="8628"/>
                <a:alphaOff val="0"/>
                <a:tint val="100000"/>
                <a:shade val="90000"/>
                <a:satMod val="130000"/>
              </a:schemeClr>
            </a:gs>
            <a:gs pos="100000">
              <a:schemeClr val="accent2">
                <a:hueOff val="-1455363"/>
                <a:satOff val="-83928"/>
                <a:lumOff val="8628"/>
                <a:alphaOff val="0"/>
                <a:tint val="100000"/>
                <a:shade val="100000"/>
                <a:satMod val="110000"/>
              </a:schemeClr>
            </a:gs>
          </a:gsLst>
          <a:path path="circle">
            <a:fillToRect l="100000" t="100000" r="100000" b="100000"/>
          </a:path>
        </a:gradFill>
        <a:ln w="12700" cap="flat" cmpd="sng" algn="ctr">
          <a:solidFill>
            <a:schemeClr val="accent2">
              <a:hueOff val="-1455363"/>
              <a:satOff val="-83928"/>
              <a:lumOff val="8628"/>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93B46B29-A4FA-4D6E-B99A-3490A569B828}">
      <dsp:nvSpPr>
        <dsp:cNvPr id="0" name=""/>
        <dsp:cNvSpPr/>
      </dsp:nvSpPr>
      <dsp:spPr>
        <a:xfrm>
          <a:off x="0" y="5245755"/>
          <a:ext cx="6797675" cy="403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References</a:t>
          </a:r>
        </a:p>
      </dsp:txBody>
      <dsp:txXfrm>
        <a:off x="0" y="5245755"/>
        <a:ext cx="6797675" cy="40346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2C744EB-038C-4ACE-9EF4-9DE9752C8445}" type="datetimeFigureOut">
              <a:rPr lang="en-US" smtClean="0"/>
              <a:t>5/22/2022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4622249-4089-4C86-A996-138B2A2FD83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3418AC3-CDDD-4204-9941-8E906092728C}" type="datetimeFigureOut">
              <a:rPr lang="en-US" smtClean="0"/>
              <a:t>5/22/2022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0F87C89-4F4C-4EC4-BD93-424FE5A97156}" type="slidenum">
              <a:rPr lang="en-US" smtClean="0"/>
              <a:t>‹#›</a:t>
            </a:fld>
            <a:endParaRPr lang="en-US"/>
          </a:p>
        </p:txBody>
      </p:sp>
    </p:spTree>
    <p:extLst>
      <p:ext uri="{BB962C8B-B14F-4D97-AF65-F5344CB8AC3E}">
        <p14:creationId xmlns:p14="http://schemas.microsoft.com/office/powerpoint/2010/main" val="102486399"/>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0F87C89-4F4C-4EC4-BD93-424FE5A97156}" type="slidenum">
              <a:rPr lang="en-US" smtClean="0"/>
              <a:t>1</a:t>
            </a:fld>
            <a:endParaRPr lang="en-US"/>
          </a:p>
        </p:txBody>
      </p:sp>
      <p:sp>
        <p:nvSpPr>
          <p:cNvPr id="5" name="Header Placeholder 4"/>
          <p:cNvSpPr>
            <a:spLocks noGrp="1"/>
          </p:cNvSpPr>
          <p:nvPr>
            <p:ph type="hdr" sz="quarter" idx="11"/>
          </p:nvPr>
        </p:nvSpPr>
        <p:spPr/>
        <p:txBody>
          <a:bodyPr/>
          <a:lstStyle/>
          <a:p>
            <a:endParaRPr lang="en-US"/>
          </a:p>
        </p:txBody>
      </p:sp>
    </p:spTree>
    <p:extLst>
      <p:ext uri="{BB962C8B-B14F-4D97-AF65-F5344CB8AC3E}">
        <p14:creationId xmlns:p14="http://schemas.microsoft.com/office/powerpoint/2010/main" val="4155285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40F87C89-4F4C-4EC4-BD93-424FE5A97156}" type="slidenum">
              <a:rPr lang="en-US" smtClean="0"/>
              <a:t>28</a:t>
            </a:fld>
            <a:endParaRPr lang="en-US"/>
          </a:p>
        </p:txBody>
      </p:sp>
    </p:spTree>
    <p:extLst>
      <p:ext uri="{BB962C8B-B14F-4D97-AF65-F5344CB8AC3E}">
        <p14:creationId xmlns:p14="http://schemas.microsoft.com/office/powerpoint/2010/main" val="2889560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40F87C89-4F4C-4EC4-BD93-424FE5A97156}" type="slidenum">
              <a:rPr lang="en-US" smtClean="0"/>
              <a:t>29</a:t>
            </a:fld>
            <a:endParaRPr lang="en-US"/>
          </a:p>
        </p:txBody>
      </p:sp>
    </p:spTree>
    <p:extLst>
      <p:ext uri="{BB962C8B-B14F-4D97-AF65-F5344CB8AC3E}">
        <p14:creationId xmlns:p14="http://schemas.microsoft.com/office/powerpoint/2010/main" val="489634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5D1858-6A49-4E1F-A082-D63440217043}" type="datetime1">
              <a:rPr lang="en-IN" smtClean="0"/>
              <a:t>22-05-2022</a:t>
            </a:fld>
            <a:endParaRPr lang="en-US"/>
          </a:p>
        </p:txBody>
      </p:sp>
      <p:sp>
        <p:nvSpPr>
          <p:cNvPr id="5" name="Footer Placeholder 4"/>
          <p:cNvSpPr>
            <a:spLocks noGrp="1"/>
          </p:cNvSpPr>
          <p:nvPr>
            <p:ph type="ftr" sz="quarter" idx="11"/>
          </p:nvPr>
        </p:nvSpPr>
        <p:spPr/>
        <p:txBody>
          <a:bodyPr/>
          <a:lstStyle/>
          <a:p>
            <a:r>
              <a:rPr lang="en-US"/>
              <a:t>BE Project SCOE 2021-22</a:t>
            </a:r>
          </a:p>
        </p:txBody>
      </p:sp>
      <p:sp>
        <p:nvSpPr>
          <p:cNvPr id="6" name="Slide Number Placeholder 5"/>
          <p:cNvSpPr>
            <a:spLocks noGrp="1"/>
          </p:cNvSpPr>
          <p:nvPr>
            <p:ph type="sldNum" sz="quarter" idx="12"/>
          </p:nvPr>
        </p:nvSpPr>
        <p:spPr/>
        <p:txBody>
          <a:bodyPr/>
          <a:lstStyle/>
          <a:p>
            <a:fld id="{6ABFD712-9A51-4586-91F9-28577CD1986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610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251C2A-A6B6-403B-8B5F-27CCEB4BC5DA}" type="datetime1">
              <a:rPr lang="en-IN" smtClean="0"/>
              <a:t>22-05-2022</a:t>
            </a:fld>
            <a:endParaRPr lang="en-US"/>
          </a:p>
        </p:txBody>
      </p:sp>
      <p:sp>
        <p:nvSpPr>
          <p:cNvPr id="5" name="Footer Placeholder 4"/>
          <p:cNvSpPr>
            <a:spLocks noGrp="1"/>
          </p:cNvSpPr>
          <p:nvPr>
            <p:ph type="ftr" sz="quarter" idx="11"/>
          </p:nvPr>
        </p:nvSpPr>
        <p:spPr/>
        <p:txBody>
          <a:bodyPr/>
          <a:lstStyle/>
          <a:p>
            <a:r>
              <a:rPr lang="en-US"/>
              <a:t>BE Project SCOE 2021-22</a:t>
            </a:r>
          </a:p>
        </p:txBody>
      </p:sp>
      <p:sp>
        <p:nvSpPr>
          <p:cNvPr id="6" name="Slide Number Placeholder 5"/>
          <p:cNvSpPr>
            <a:spLocks noGrp="1"/>
          </p:cNvSpPr>
          <p:nvPr>
            <p:ph type="sldNum" sz="quarter" idx="12"/>
          </p:nvPr>
        </p:nvSpPr>
        <p:spPr/>
        <p:txBody>
          <a:bodyPr/>
          <a:lstStyle/>
          <a:p>
            <a:fld id="{6ABFD712-9A51-4586-91F9-28577CD1986E}" type="slidenum">
              <a:rPr lang="en-US" smtClean="0"/>
              <a:t>‹#›</a:t>
            </a:fld>
            <a:endParaRPr lang="en-US"/>
          </a:p>
        </p:txBody>
      </p:sp>
    </p:spTree>
    <p:extLst>
      <p:ext uri="{BB962C8B-B14F-4D97-AF65-F5344CB8AC3E}">
        <p14:creationId xmlns:p14="http://schemas.microsoft.com/office/powerpoint/2010/main" val="2704928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B71245-89F8-42E1-BF7B-8DE94D557C79}" type="datetime1">
              <a:rPr lang="en-IN" smtClean="0"/>
              <a:t>22-05-2022</a:t>
            </a:fld>
            <a:endParaRPr lang="en-US"/>
          </a:p>
        </p:txBody>
      </p:sp>
      <p:sp>
        <p:nvSpPr>
          <p:cNvPr id="5" name="Footer Placeholder 4"/>
          <p:cNvSpPr>
            <a:spLocks noGrp="1"/>
          </p:cNvSpPr>
          <p:nvPr>
            <p:ph type="ftr" sz="quarter" idx="11"/>
          </p:nvPr>
        </p:nvSpPr>
        <p:spPr/>
        <p:txBody>
          <a:bodyPr/>
          <a:lstStyle/>
          <a:p>
            <a:r>
              <a:rPr lang="en-US"/>
              <a:t>BE Project SCOE 2021-22</a:t>
            </a:r>
          </a:p>
        </p:txBody>
      </p:sp>
      <p:sp>
        <p:nvSpPr>
          <p:cNvPr id="6" name="Slide Number Placeholder 5"/>
          <p:cNvSpPr>
            <a:spLocks noGrp="1"/>
          </p:cNvSpPr>
          <p:nvPr>
            <p:ph type="sldNum" sz="quarter" idx="12"/>
          </p:nvPr>
        </p:nvSpPr>
        <p:spPr/>
        <p:txBody>
          <a:bodyPr/>
          <a:lstStyle/>
          <a:p>
            <a:fld id="{6ABFD712-9A51-4586-91F9-28577CD1986E}" type="slidenum">
              <a:rPr lang="en-US" smtClean="0"/>
              <a:t>‹#›</a:t>
            </a:fld>
            <a:endParaRPr lang="en-US"/>
          </a:p>
        </p:txBody>
      </p:sp>
    </p:spTree>
    <p:extLst>
      <p:ext uri="{BB962C8B-B14F-4D97-AF65-F5344CB8AC3E}">
        <p14:creationId xmlns:p14="http://schemas.microsoft.com/office/powerpoint/2010/main" val="36673301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516F77-92F5-4061-95C6-0468C8C10554}" type="datetime1">
              <a:rPr lang="en-IN" smtClean="0"/>
              <a:t>22-05-2022</a:t>
            </a:fld>
            <a:endParaRPr lang="en-US"/>
          </a:p>
        </p:txBody>
      </p:sp>
      <p:sp>
        <p:nvSpPr>
          <p:cNvPr id="5" name="Footer Placeholder 4"/>
          <p:cNvSpPr>
            <a:spLocks noGrp="1"/>
          </p:cNvSpPr>
          <p:nvPr>
            <p:ph type="ftr" sz="quarter" idx="11"/>
          </p:nvPr>
        </p:nvSpPr>
        <p:spPr/>
        <p:txBody>
          <a:bodyPr/>
          <a:lstStyle/>
          <a:p>
            <a:r>
              <a:rPr lang="en-US"/>
              <a:t>BE Project SCOE 2021-22</a:t>
            </a:r>
          </a:p>
        </p:txBody>
      </p:sp>
      <p:sp>
        <p:nvSpPr>
          <p:cNvPr id="6" name="Slide Number Placeholder 5"/>
          <p:cNvSpPr>
            <a:spLocks noGrp="1"/>
          </p:cNvSpPr>
          <p:nvPr>
            <p:ph type="sldNum" sz="quarter" idx="12"/>
          </p:nvPr>
        </p:nvSpPr>
        <p:spPr/>
        <p:txBody>
          <a:bodyPr/>
          <a:lstStyle/>
          <a:p>
            <a:fld id="{6ABFD712-9A51-4586-91F9-28577CD1986E}" type="slidenum">
              <a:rPr lang="en-US" smtClean="0"/>
              <a:t>‹#›</a:t>
            </a:fld>
            <a:endParaRPr lang="en-US"/>
          </a:p>
        </p:txBody>
      </p:sp>
    </p:spTree>
    <p:extLst>
      <p:ext uri="{BB962C8B-B14F-4D97-AF65-F5344CB8AC3E}">
        <p14:creationId xmlns:p14="http://schemas.microsoft.com/office/powerpoint/2010/main" val="1448772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EFBDE3-77BF-43F0-806C-E70A7792DAEA}" type="datetime1">
              <a:rPr lang="en-IN" smtClean="0"/>
              <a:t>22-05-2022</a:t>
            </a:fld>
            <a:endParaRPr lang="en-US"/>
          </a:p>
        </p:txBody>
      </p:sp>
      <p:sp>
        <p:nvSpPr>
          <p:cNvPr id="5" name="Footer Placeholder 4"/>
          <p:cNvSpPr>
            <a:spLocks noGrp="1"/>
          </p:cNvSpPr>
          <p:nvPr>
            <p:ph type="ftr" sz="quarter" idx="11"/>
          </p:nvPr>
        </p:nvSpPr>
        <p:spPr/>
        <p:txBody>
          <a:bodyPr/>
          <a:lstStyle/>
          <a:p>
            <a:r>
              <a:rPr lang="en-US"/>
              <a:t>BE Project SCOE 2021-22</a:t>
            </a:r>
          </a:p>
        </p:txBody>
      </p:sp>
      <p:sp>
        <p:nvSpPr>
          <p:cNvPr id="6" name="Slide Number Placeholder 5"/>
          <p:cNvSpPr>
            <a:spLocks noGrp="1"/>
          </p:cNvSpPr>
          <p:nvPr>
            <p:ph type="sldNum" sz="quarter" idx="12"/>
          </p:nvPr>
        </p:nvSpPr>
        <p:spPr/>
        <p:txBody>
          <a:bodyPr/>
          <a:lstStyle/>
          <a:p>
            <a:fld id="{6ABFD712-9A51-4586-91F9-28577CD1986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1819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87ECE3-6E43-472C-8E6A-3EEFF2D32923}" type="datetime1">
              <a:rPr lang="en-IN" smtClean="0"/>
              <a:t>22-05-2022</a:t>
            </a:fld>
            <a:endParaRPr lang="en-US"/>
          </a:p>
        </p:txBody>
      </p:sp>
      <p:sp>
        <p:nvSpPr>
          <p:cNvPr id="6" name="Footer Placeholder 5"/>
          <p:cNvSpPr>
            <a:spLocks noGrp="1"/>
          </p:cNvSpPr>
          <p:nvPr>
            <p:ph type="ftr" sz="quarter" idx="11"/>
          </p:nvPr>
        </p:nvSpPr>
        <p:spPr/>
        <p:txBody>
          <a:bodyPr/>
          <a:lstStyle/>
          <a:p>
            <a:r>
              <a:rPr lang="en-US"/>
              <a:t>BE Project SCOE 2021-22</a:t>
            </a:r>
          </a:p>
        </p:txBody>
      </p:sp>
      <p:sp>
        <p:nvSpPr>
          <p:cNvPr id="7" name="Slide Number Placeholder 6"/>
          <p:cNvSpPr>
            <a:spLocks noGrp="1"/>
          </p:cNvSpPr>
          <p:nvPr>
            <p:ph type="sldNum" sz="quarter" idx="12"/>
          </p:nvPr>
        </p:nvSpPr>
        <p:spPr/>
        <p:txBody>
          <a:bodyPr/>
          <a:lstStyle/>
          <a:p>
            <a:fld id="{6ABFD712-9A51-4586-91F9-28577CD1986E}" type="slidenum">
              <a:rPr lang="en-US" smtClean="0"/>
              <a:t>‹#›</a:t>
            </a:fld>
            <a:endParaRPr lang="en-US"/>
          </a:p>
        </p:txBody>
      </p:sp>
    </p:spTree>
    <p:extLst>
      <p:ext uri="{BB962C8B-B14F-4D97-AF65-F5344CB8AC3E}">
        <p14:creationId xmlns:p14="http://schemas.microsoft.com/office/powerpoint/2010/main" val="3811945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5ACDF59-9B62-40E9-BA6F-A0E27B196627}" type="datetime1">
              <a:rPr lang="en-IN" smtClean="0"/>
              <a:t>22-05-2022</a:t>
            </a:fld>
            <a:endParaRPr lang="en-US"/>
          </a:p>
        </p:txBody>
      </p:sp>
      <p:sp>
        <p:nvSpPr>
          <p:cNvPr id="8" name="Footer Placeholder 7"/>
          <p:cNvSpPr>
            <a:spLocks noGrp="1"/>
          </p:cNvSpPr>
          <p:nvPr>
            <p:ph type="ftr" sz="quarter" idx="11"/>
          </p:nvPr>
        </p:nvSpPr>
        <p:spPr/>
        <p:txBody>
          <a:bodyPr/>
          <a:lstStyle/>
          <a:p>
            <a:r>
              <a:rPr lang="en-US"/>
              <a:t>BE Project SCOE 2021-22</a:t>
            </a:r>
          </a:p>
        </p:txBody>
      </p:sp>
      <p:sp>
        <p:nvSpPr>
          <p:cNvPr id="9" name="Slide Number Placeholder 8"/>
          <p:cNvSpPr>
            <a:spLocks noGrp="1"/>
          </p:cNvSpPr>
          <p:nvPr>
            <p:ph type="sldNum" sz="quarter" idx="12"/>
          </p:nvPr>
        </p:nvSpPr>
        <p:spPr/>
        <p:txBody>
          <a:bodyPr/>
          <a:lstStyle/>
          <a:p>
            <a:fld id="{6ABFD712-9A51-4586-91F9-28577CD1986E}" type="slidenum">
              <a:rPr lang="en-US" smtClean="0"/>
              <a:t>‹#›</a:t>
            </a:fld>
            <a:endParaRPr lang="en-US"/>
          </a:p>
        </p:txBody>
      </p:sp>
    </p:spTree>
    <p:extLst>
      <p:ext uri="{BB962C8B-B14F-4D97-AF65-F5344CB8AC3E}">
        <p14:creationId xmlns:p14="http://schemas.microsoft.com/office/powerpoint/2010/main" val="402372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082800-6633-4A76-8551-66F3832AFDED}" type="datetime1">
              <a:rPr lang="en-IN" smtClean="0"/>
              <a:t>22-05-2022</a:t>
            </a:fld>
            <a:endParaRPr lang="en-US"/>
          </a:p>
        </p:txBody>
      </p:sp>
      <p:sp>
        <p:nvSpPr>
          <p:cNvPr id="4" name="Footer Placeholder 3"/>
          <p:cNvSpPr>
            <a:spLocks noGrp="1"/>
          </p:cNvSpPr>
          <p:nvPr>
            <p:ph type="ftr" sz="quarter" idx="11"/>
          </p:nvPr>
        </p:nvSpPr>
        <p:spPr/>
        <p:txBody>
          <a:bodyPr/>
          <a:lstStyle/>
          <a:p>
            <a:r>
              <a:rPr lang="en-US"/>
              <a:t>BE Project SCOE 2021-22</a:t>
            </a:r>
          </a:p>
        </p:txBody>
      </p:sp>
      <p:sp>
        <p:nvSpPr>
          <p:cNvPr id="5" name="Slide Number Placeholder 4"/>
          <p:cNvSpPr>
            <a:spLocks noGrp="1"/>
          </p:cNvSpPr>
          <p:nvPr>
            <p:ph type="sldNum" sz="quarter" idx="12"/>
          </p:nvPr>
        </p:nvSpPr>
        <p:spPr/>
        <p:txBody>
          <a:bodyPr/>
          <a:lstStyle/>
          <a:p>
            <a:fld id="{6ABFD712-9A51-4586-91F9-28577CD1986E}" type="slidenum">
              <a:rPr lang="en-US" smtClean="0"/>
              <a:t>‹#›</a:t>
            </a:fld>
            <a:endParaRPr lang="en-US"/>
          </a:p>
        </p:txBody>
      </p:sp>
    </p:spTree>
    <p:extLst>
      <p:ext uri="{BB962C8B-B14F-4D97-AF65-F5344CB8AC3E}">
        <p14:creationId xmlns:p14="http://schemas.microsoft.com/office/powerpoint/2010/main" val="2134867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AE98164-1503-42CC-89EB-1B479F16379C}" type="datetime1">
              <a:rPr lang="en-IN" smtClean="0"/>
              <a:t>22-05-2022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BE Project SCOE 2021-22</a:t>
            </a:r>
          </a:p>
        </p:txBody>
      </p:sp>
      <p:sp>
        <p:nvSpPr>
          <p:cNvPr id="9" name="Slide Number Placeholder 8"/>
          <p:cNvSpPr>
            <a:spLocks noGrp="1"/>
          </p:cNvSpPr>
          <p:nvPr>
            <p:ph type="sldNum" sz="quarter" idx="12"/>
          </p:nvPr>
        </p:nvSpPr>
        <p:spPr/>
        <p:txBody>
          <a:bodyPr/>
          <a:lstStyle/>
          <a:p>
            <a:fld id="{6ABFD712-9A51-4586-91F9-28577CD1986E}" type="slidenum">
              <a:rPr lang="en-US" smtClean="0"/>
              <a:t>‹#›</a:t>
            </a:fld>
            <a:endParaRPr lang="en-US"/>
          </a:p>
        </p:txBody>
      </p:sp>
    </p:spTree>
    <p:extLst>
      <p:ext uri="{BB962C8B-B14F-4D97-AF65-F5344CB8AC3E}">
        <p14:creationId xmlns:p14="http://schemas.microsoft.com/office/powerpoint/2010/main" val="1219708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84236D8-BD4F-4114-A60C-7544ABF73555}" type="datetime1">
              <a:rPr lang="en-IN" smtClean="0"/>
              <a:t>22-05-2022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BE Project SCOE 2021-22</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ABFD712-9A51-4586-91F9-28577CD1986E}" type="slidenum">
              <a:rPr lang="en-US" smtClean="0"/>
              <a:t>‹#›</a:t>
            </a:fld>
            <a:endParaRPr lang="en-US"/>
          </a:p>
        </p:txBody>
      </p:sp>
    </p:spTree>
    <p:extLst>
      <p:ext uri="{BB962C8B-B14F-4D97-AF65-F5344CB8AC3E}">
        <p14:creationId xmlns:p14="http://schemas.microsoft.com/office/powerpoint/2010/main" val="2658555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392C2C-3646-4EF4-B418-9DDF07258E52}" type="datetime1">
              <a:rPr lang="en-IN" smtClean="0"/>
              <a:t>22-05-2022</a:t>
            </a:fld>
            <a:endParaRPr lang="en-US"/>
          </a:p>
        </p:txBody>
      </p:sp>
      <p:sp>
        <p:nvSpPr>
          <p:cNvPr id="6" name="Footer Placeholder 5"/>
          <p:cNvSpPr>
            <a:spLocks noGrp="1"/>
          </p:cNvSpPr>
          <p:nvPr>
            <p:ph type="ftr" sz="quarter" idx="11"/>
          </p:nvPr>
        </p:nvSpPr>
        <p:spPr/>
        <p:txBody>
          <a:bodyPr/>
          <a:lstStyle/>
          <a:p>
            <a:r>
              <a:rPr lang="en-US"/>
              <a:t>BE Project SCOE 2021-22</a:t>
            </a:r>
          </a:p>
        </p:txBody>
      </p:sp>
      <p:sp>
        <p:nvSpPr>
          <p:cNvPr id="7" name="Slide Number Placeholder 6"/>
          <p:cNvSpPr>
            <a:spLocks noGrp="1"/>
          </p:cNvSpPr>
          <p:nvPr>
            <p:ph type="sldNum" sz="quarter" idx="12"/>
          </p:nvPr>
        </p:nvSpPr>
        <p:spPr/>
        <p:txBody>
          <a:bodyPr/>
          <a:lstStyle/>
          <a:p>
            <a:fld id="{6ABFD712-9A51-4586-91F9-28577CD1986E}" type="slidenum">
              <a:rPr lang="en-US" smtClean="0"/>
              <a:t>‹#›</a:t>
            </a:fld>
            <a:endParaRPr lang="en-US"/>
          </a:p>
        </p:txBody>
      </p:sp>
    </p:spTree>
    <p:extLst>
      <p:ext uri="{BB962C8B-B14F-4D97-AF65-F5344CB8AC3E}">
        <p14:creationId xmlns:p14="http://schemas.microsoft.com/office/powerpoint/2010/main" val="13728323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5FAE48D-E735-4EB2-B69B-EA38CB8C4419}" type="datetime1">
              <a:rPr lang="en-IN" smtClean="0"/>
              <a:t>22-05-2022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BE Project SCOE 2021-22</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ABFD712-9A51-4586-91F9-28577CD1986E}"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1450104"/>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1.png"/><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image" Target="../media/image9.tmp"/><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6110" y="901836"/>
            <a:ext cx="10058400" cy="1450757"/>
          </a:xfrm>
        </p:spPr>
        <p:txBody>
          <a:bodyPr anchor="t">
            <a:normAutofit/>
          </a:bodyPr>
          <a:lstStyle/>
          <a:p>
            <a:r>
              <a:rPr lang="en-IN" sz="5400" b="1" dirty="0">
                <a:solidFill>
                  <a:schemeClr val="tx1"/>
                </a:solidFill>
              </a:rPr>
              <a:t>Human Activity Identification</a:t>
            </a:r>
            <a:endParaRPr lang="en-US" sz="5400" b="1" dirty="0">
              <a:solidFill>
                <a:schemeClr val="tx1"/>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8F2CB140-196E-41AE-ADDC-234C6140B96D}" type="datetime1">
              <a:rPr lang="en-IN" smtClean="0"/>
              <a:t>22-05-2022</a:t>
            </a:fld>
            <a:endParaRPr lang="en-US"/>
          </a:p>
        </p:txBody>
      </p:sp>
      <p:sp>
        <p:nvSpPr>
          <p:cNvPr id="5" name="Footer Placeholder 4"/>
          <p:cNvSpPr>
            <a:spLocks noGrp="1"/>
          </p:cNvSpPr>
          <p:nvPr>
            <p:ph type="ftr" sz="quarter" idx="11"/>
          </p:nvPr>
        </p:nvSpPr>
        <p:spPr/>
        <p:txBody>
          <a:bodyPr/>
          <a:lstStyle/>
          <a:p>
            <a:r>
              <a:rPr lang="en-US" dirty="0"/>
              <a:t>BE Project SCOE 2021-22</a:t>
            </a:r>
          </a:p>
        </p:txBody>
      </p:sp>
      <p:sp>
        <p:nvSpPr>
          <p:cNvPr id="6" name="Slide Number Placeholder 5"/>
          <p:cNvSpPr>
            <a:spLocks noGrp="1"/>
          </p:cNvSpPr>
          <p:nvPr>
            <p:ph type="sldNum" sz="quarter" idx="12"/>
          </p:nvPr>
        </p:nvSpPr>
        <p:spPr/>
        <p:txBody>
          <a:bodyPr/>
          <a:lstStyle/>
          <a:p>
            <a:fld id="{6ABFD712-9A51-4586-91F9-28577CD1986E}" type="slidenum">
              <a:rPr lang="en-US" smtClean="0"/>
              <a:t>1</a:t>
            </a:fld>
            <a:endParaRPr lang="en-US"/>
          </a:p>
        </p:txBody>
      </p:sp>
      <p:sp>
        <p:nvSpPr>
          <p:cNvPr id="3" name="Subtitle 2"/>
          <p:cNvSpPr>
            <a:spLocks noGrp="1"/>
          </p:cNvSpPr>
          <p:nvPr>
            <p:ph type="subTitle" idx="4294967295"/>
          </p:nvPr>
        </p:nvSpPr>
        <p:spPr>
          <a:xfrm>
            <a:off x="1136110" y="2352593"/>
            <a:ext cx="6840538" cy="3600450"/>
          </a:xfrm>
        </p:spPr>
        <p:txBody>
          <a:bodyPr>
            <a:noAutofit/>
          </a:bodyPr>
          <a:lstStyle/>
          <a:p>
            <a:pPr algn="l"/>
            <a:r>
              <a:rPr lang="en-US" sz="2600" b="1" u="sng" dirty="0">
                <a:solidFill>
                  <a:schemeClr val="tx1"/>
                </a:solidFill>
                <a:cs typeface="Times New Roman" panose="02020603050405020304" pitchFamily="18" charset="0"/>
              </a:rPr>
              <a:t>Presented by:</a:t>
            </a:r>
          </a:p>
          <a:p>
            <a:pPr algn="l"/>
            <a:r>
              <a:rPr lang="en-US" sz="2400" b="1" dirty="0">
                <a:solidFill>
                  <a:schemeClr val="tx1"/>
                </a:solidFill>
                <a:cs typeface="Times New Roman" panose="02020603050405020304" pitchFamily="18" charset="0"/>
              </a:rPr>
              <a:t>Student Name              Roll No</a:t>
            </a:r>
            <a:endParaRPr lang="en-US" sz="2400" dirty="0">
              <a:solidFill>
                <a:schemeClr val="tx1"/>
              </a:solidFill>
              <a:cs typeface="Times New Roman" panose="02020603050405020304" pitchFamily="18" charset="0"/>
            </a:endParaRPr>
          </a:p>
          <a:p>
            <a:pPr algn="l"/>
            <a:r>
              <a:rPr lang="en-US" sz="2400" dirty="0">
                <a:solidFill>
                  <a:schemeClr val="tx1"/>
                </a:solidFill>
                <a:cs typeface="Times New Roman" panose="02020603050405020304" pitchFamily="18" charset="0"/>
              </a:rPr>
              <a:t>Neha Marne		  B150234313</a:t>
            </a:r>
          </a:p>
          <a:p>
            <a:pPr algn="l"/>
            <a:r>
              <a:rPr lang="en-US" sz="2400" dirty="0" err="1">
                <a:solidFill>
                  <a:schemeClr val="tx1"/>
                </a:solidFill>
                <a:cs typeface="Times New Roman" panose="02020603050405020304" pitchFamily="18" charset="0"/>
              </a:rPr>
              <a:t>Isshita</a:t>
            </a:r>
            <a:r>
              <a:rPr lang="en-US" sz="2400" dirty="0">
                <a:solidFill>
                  <a:schemeClr val="tx1"/>
                </a:solidFill>
                <a:cs typeface="Times New Roman" panose="02020603050405020304" pitchFamily="18" charset="0"/>
              </a:rPr>
              <a:t> </a:t>
            </a:r>
            <a:r>
              <a:rPr lang="en-US" sz="2400" dirty="0" err="1">
                <a:solidFill>
                  <a:schemeClr val="tx1"/>
                </a:solidFill>
                <a:cs typeface="Times New Roman" panose="02020603050405020304" pitchFamily="18" charset="0"/>
              </a:rPr>
              <a:t>Paliwal</a:t>
            </a:r>
            <a:r>
              <a:rPr lang="en-US" sz="2400" dirty="0">
                <a:solidFill>
                  <a:schemeClr val="tx1"/>
                </a:solidFill>
                <a:cs typeface="Times New Roman" panose="02020603050405020304" pitchFamily="18" charset="0"/>
              </a:rPr>
              <a:t>	  	  B150234272</a:t>
            </a:r>
          </a:p>
          <a:p>
            <a:pPr algn="l"/>
            <a:r>
              <a:rPr lang="en-US" sz="2400" dirty="0" err="1">
                <a:solidFill>
                  <a:schemeClr val="tx1"/>
                </a:solidFill>
                <a:cs typeface="Times New Roman" panose="02020603050405020304" pitchFamily="18" charset="0"/>
              </a:rPr>
              <a:t>Akansha</a:t>
            </a:r>
            <a:r>
              <a:rPr lang="en-US" sz="2400" dirty="0">
                <a:solidFill>
                  <a:schemeClr val="tx1"/>
                </a:solidFill>
                <a:cs typeface="Times New Roman" panose="02020603050405020304" pitchFamily="18" charset="0"/>
              </a:rPr>
              <a:t> Jagtap	  B150234277</a:t>
            </a:r>
          </a:p>
          <a:p>
            <a:pPr algn="l"/>
            <a:r>
              <a:rPr lang="en-US" dirty="0">
                <a:solidFill>
                  <a:schemeClr val="tx1"/>
                </a:solidFill>
                <a:cs typeface="Times New Roman" panose="02020603050405020304" pitchFamily="18" charset="0"/>
              </a:rPr>
              <a:t>	</a:t>
            </a:r>
          </a:p>
        </p:txBody>
      </p:sp>
      <p:sp>
        <p:nvSpPr>
          <p:cNvPr id="16" name="TextBox 15"/>
          <p:cNvSpPr txBox="1"/>
          <p:nvPr/>
        </p:nvSpPr>
        <p:spPr>
          <a:xfrm>
            <a:off x="8112224" y="2605695"/>
            <a:ext cx="2667000" cy="1384995"/>
          </a:xfrm>
          <a:prstGeom prst="rect">
            <a:avLst/>
          </a:prstGeom>
          <a:noFill/>
        </p:spPr>
        <p:txBody>
          <a:bodyPr wrap="square" rtlCol="0">
            <a:spAutoFit/>
          </a:bodyPr>
          <a:lstStyle/>
          <a:p>
            <a:r>
              <a:rPr lang="en-US" sz="2600" b="1" u="sng" dirty="0">
                <a:cs typeface="Times New Roman" panose="02020603050405020304" pitchFamily="18" charset="0"/>
              </a:rPr>
              <a:t>Guided  By:</a:t>
            </a:r>
          </a:p>
          <a:p>
            <a:endParaRPr lang="en-US" sz="1000" b="1" u="sng" dirty="0">
              <a:cs typeface="Times New Roman" panose="02020603050405020304" pitchFamily="18" charset="0"/>
            </a:endParaRPr>
          </a:p>
          <a:p>
            <a:r>
              <a:rPr lang="en-US" sz="2400" dirty="0">
                <a:cs typeface="Times New Roman" panose="02020603050405020304" pitchFamily="18" charset="0"/>
              </a:rPr>
              <a:t>Mr. M.P. </a:t>
            </a:r>
            <a:r>
              <a:rPr lang="en-US" sz="2400" dirty="0" err="1">
                <a:cs typeface="Times New Roman" panose="02020603050405020304" pitchFamily="18" charset="0"/>
              </a:rPr>
              <a:t>Wankhede</a:t>
            </a:r>
            <a:endParaRPr lang="en-US" sz="2400" dirty="0">
              <a:cs typeface="Times New Roman" panose="02020603050405020304" pitchFamily="18" charset="0"/>
            </a:endParaRPr>
          </a:p>
          <a:p>
            <a:endParaRPr lang="en-IN" sz="2400" dirty="0">
              <a:cs typeface="Times New Roman" panose="02020603050405020304" pitchFamily="18" charset="0"/>
            </a:endParaRPr>
          </a:p>
        </p:txBody>
      </p:sp>
      <p:sp>
        <p:nvSpPr>
          <p:cNvPr id="7" name="Rectangle 2"/>
          <p:cNvSpPr>
            <a:spLocks noChangeArrowheads="1"/>
          </p:cNvSpPr>
          <p:nvPr/>
        </p:nvSpPr>
        <p:spPr bwMode="auto">
          <a:xfrm>
            <a:off x="8481521" y="367652"/>
            <a:ext cx="14042613" cy="3969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8" name="Object 7"/>
          <p:cNvGraphicFramePr>
            <a:graphicFrameLocks noChangeAspect="1"/>
          </p:cNvGraphicFramePr>
          <p:nvPr>
            <p:extLst>
              <p:ext uri="{D42A27DB-BD31-4B8C-83A1-F6EECF244321}">
                <p14:modId xmlns:p14="http://schemas.microsoft.com/office/powerpoint/2010/main" val="2473555958"/>
              </p:ext>
            </p:extLst>
          </p:nvPr>
        </p:nvGraphicFramePr>
        <p:xfrm>
          <a:off x="10056440" y="147125"/>
          <a:ext cx="1810181" cy="1509421"/>
        </p:xfrm>
        <a:graphic>
          <a:graphicData uri="http://schemas.openxmlformats.org/presentationml/2006/ole">
            <mc:AlternateContent xmlns:mc="http://schemas.openxmlformats.org/markup-compatibility/2006">
              <mc:Choice xmlns:v="urn:schemas-microsoft-com:vml" Requires="v">
                <p:oleObj spid="_x0000_s1084" r:id="rId4" imgW="1371429" imgH="914286" progId="MSPhotoEd.3">
                  <p:embed/>
                </p:oleObj>
              </mc:Choice>
              <mc:Fallback>
                <p:oleObj r:id="rId4" imgW="1371429" imgH="914286" progId="MSPhotoEd.3">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56440" y="147125"/>
                        <a:ext cx="1810181" cy="1509421"/>
                      </a:xfrm>
                      <a:prstGeom prst="rect">
                        <a:avLst/>
                      </a:prstGeom>
                      <a:noFill/>
                    </p:spPr>
                  </p:pic>
                </p:oleObj>
              </mc:Fallback>
            </mc:AlternateContent>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F0BB0D5-E262-4173-9E75-279E9FC4EE24}" type="datetime1">
              <a:rPr lang="en-IN" smtClean="0"/>
              <a:t>22-05-2022</a:t>
            </a:fld>
            <a:endParaRPr lang="en-US"/>
          </a:p>
        </p:txBody>
      </p:sp>
      <p:sp>
        <p:nvSpPr>
          <p:cNvPr id="4" name="Footer Placeholder 3"/>
          <p:cNvSpPr>
            <a:spLocks noGrp="1"/>
          </p:cNvSpPr>
          <p:nvPr>
            <p:ph type="ftr" sz="quarter" idx="11"/>
          </p:nvPr>
        </p:nvSpPr>
        <p:spPr/>
        <p:txBody>
          <a:bodyPr/>
          <a:lstStyle/>
          <a:p>
            <a:r>
              <a:rPr lang="en-US"/>
              <a:t>BE Project SCOE 2021-22</a:t>
            </a:r>
          </a:p>
        </p:txBody>
      </p:sp>
      <p:sp>
        <p:nvSpPr>
          <p:cNvPr id="5" name="Slide Number Placeholder 4"/>
          <p:cNvSpPr>
            <a:spLocks noGrp="1"/>
          </p:cNvSpPr>
          <p:nvPr>
            <p:ph type="sldNum" sz="quarter" idx="12"/>
          </p:nvPr>
        </p:nvSpPr>
        <p:spPr/>
        <p:txBody>
          <a:bodyPr/>
          <a:lstStyle/>
          <a:p>
            <a:fld id="{6ABFD712-9A51-4586-91F9-28577CD1986E}" type="slidenum">
              <a:rPr lang="en-US" smtClean="0"/>
              <a:t>10</a:t>
            </a:fld>
            <a:endParaRPr lang="en-US"/>
          </a:p>
        </p:txBody>
      </p:sp>
      <p:graphicFrame>
        <p:nvGraphicFramePr>
          <p:cNvPr id="9" name="Content Placeholder 8"/>
          <p:cNvGraphicFramePr>
            <a:graphicFrameLocks noGrp="1"/>
          </p:cNvGraphicFramePr>
          <p:nvPr>
            <p:ph idx="4294967295"/>
            <p:extLst>
              <p:ext uri="{D42A27DB-BD31-4B8C-83A1-F6EECF244321}">
                <p14:modId xmlns:p14="http://schemas.microsoft.com/office/powerpoint/2010/main" val="1205732518"/>
              </p:ext>
            </p:extLst>
          </p:nvPr>
        </p:nvGraphicFramePr>
        <p:xfrm>
          <a:off x="263351" y="548680"/>
          <a:ext cx="11665297" cy="5455920"/>
        </p:xfrm>
        <a:graphic>
          <a:graphicData uri="http://schemas.openxmlformats.org/drawingml/2006/table">
            <a:tbl>
              <a:tblPr firstRow="1" bandRow="1">
                <a:tableStyleId>{5940675A-B579-460E-94D1-54222C63F5DA}</a:tableStyleId>
              </a:tblPr>
              <a:tblGrid>
                <a:gridCol w="798230">
                  <a:extLst>
                    <a:ext uri="{9D8B030D-6E8A-4147-A177-3AD203B41FA5}">
                      <a16:colId xmlns:a16="http://schemas.microsoft.com/office/drawing/2014/main" val="20000"/>
                    </a:ext>
                  </a:extLst>
                </a:gridCol>
                <a:gridCol w="2415973">
                  <a:extLst>
                    <a:ext uri="{9D8B030D-6E8A-4147-A177-3AD203B41FA5}">
                      <a16:colId xmlns:a16="http://schemas.microsoft.com/office/drawing/2014/main" val="20001"/>
                    </a:ext>
                  </a:extLst>
                </a:gridCol>
                <a:gridCol w="1713327">
                  <a:extLst>
                    <a:ext uri="{9D8B030D-6E8A-4147-A177-3AD203B41FA5}">
                      <a16:colId xmlns:a16="http://schemas.microsoft.com/office/drawing/2014/main" val="20002"/>
                    </a:ext>
                  </a:extLst>
                </a:gridCol>
                <a:gridCol w="6737767">
                  <a:extLst>
                    <a:ext uri="{9D8B030D-6E8A-4147-A177-3AD203B41FA5}">
                      <a16:colId xmlns:a16="http://schemas.microsoft.com/office/drawing/2014/main" val="20003"/>
                    </a:ext>
                  </a:extLst>
                </a:gridCol>
              </a:tblGrid>
              <a:tr h="370840">
                <a:tc>
                  <a:txBody>
                    <a:bodyPr/>
                    <a:lstStyle/>
                    <a:p>
                      <a:r>
                        <a:rPr lang="en-US" sz="2000" dirty="0">
                          <a:latin typeface="+mn-lt"/>
                          <a:cs typeface="Times New Roman" panose="02020603050405020304" pitchFamily="18" charset="0"/>
                        </a:rPr>
                        <a:t>Sr.no</a:t>
                      </a:r>
                    </a:p>
                  </a:txBody>
                  <a:tcPr/>
                </a:tc>
                <a:tc>
                  <a:txBody>
                    <a:bodyPr/>
                    <a:lstStyle/>
                    <a:p>
                      <a:r>
                        <a:rPr lang="en-US" sz="2000" dirty="0">
                          <a:latin typeface="+mn-lt"/>
                          <a:cs typeface="Times New Roman" panose="02020603050405020304" pitchFamily="18" charset="0"/>
                        </a:rPr>
                        <a:t>Title </a:t>
                      </a:r>
                    </a:p>
                  </a:txBody>
                  <a:tcPr/>
                </a:tc>
                <a:tc>
                  <a:txBody>
                    <a:bodyPr/>
                    <a:lstStyle/>
                    <a:p>
                      <a:r>
                        <a:rPr lang="en-US" sz="2000" dirty="0">
                          <a:latin typeface="+mn-lt"/>
                          <a:cs typeface="Times New Roman" panose="02020603050405020304" pitchFamily="18" charset="0"/>
                        </a:rPr>
                        <a:t>Author </a:t>
                      </a:r>
                    </a:p>
                  </a:txBody>
                  <a:tcPr/>
                </a:tc>
                <a:tc>
                  <a:txBody>
                    <a:bodyPr/>
                    <a:lstStyle/>
                    <a:p>
                      <a:r>
                        <a:rPr lang="en-US" sz="2000" dirty="0">
                          <a:latin typeface="+mn-lt"/>
                          <a:cs typeface="Times New Roman" panose="02020603050405020304" pitchFamily="18" charset="0"/>
                        </a:rPr>
                        <a:t>Abstract </a:t>
                      </a:r>
                    </a:p>
                  </a:txBody>
                  <a:tcPr/>
                </a:tc>
                <a:extLst>
                  <a:ext uri="{0D108BD9-81ED-4DB2-BD59-A6C34878D82A}">
                    <a16:rowId xmlns:a16="http://schemas.microsoft.com/office/drawing/2014/main" val="10000"/>
                  </a:ext>
                </a:extLst>
              </a:tr>
              <a:tr h="370840">
                <a:tc>
                  <a:txBody>
                    <a:bodyPr/>
                    <a:lstStyle/>
                    <a:p>
                      <a:r>
                        <a:rPr lang="en-US" sz="2000" dirty="0">
                          <a:latin typeface="+mn-lt"/>
                        </a:rPr>
                        <a:t>5</a:t>
                      </a:r>
                    </a:p>
                  </a:txBody>
                  <a:tcPr/>
                </a:tc>
                <a:tc>
                  <a:txBody>
                    <a:bodyPr/>
                    <a:lstStyle/>
                    <a:p>
                      <a:r>
                        <a:rPr lang="en-GB" sz="2000" b="0" i="0" kern="1200" dirty="0">
                          <a:solidFill>
                            <a:schemeClr val="tx1"/>
                          </a:solidFill>
                          <a:effectLst/>
                          <a:latin typeface="+mn-lt"/>
                          <a:ea typeface="+mn-ea"/>
                          <a:cs typeface="Times New Roman" panose="02020603050405020304" pitchFamily="18" charset="0"/>
                        </a:rPr>
                        <a:t>Efficient Frequency Domain Feature Extraction Model using EPS and LDA for Human Activity Recognition</a:t>
                      </a:r>
                      <a:endParaRPr lang="en-US" sz="2000" b="0" i="0" kern="1200" dirty="0">
                        <a:solidFill>
                          <a:schemeClr val="tx1"/>
                        </a:solidFill>
                        <a:effectLst/>
                        <a:latin typeface="+mn-lt"/>
                        <a:ea typeface="+mn-ea"/>
                        <a:cs typeface="Times New Roman" panose="02020603050405020304" pitchFamily="18" charset="0"/>
                      </a:endParaRPr>
                    </a:p>
                  </a:txBody>
                  <a:tcPr/>
                </a:tc>
                <a:tc>
                  <a:txBody>
                    <a:bodyPr/>
                    <a:lstStyle/>
                    <a:p>
                      <a:r>
                        <a:rPr lang="en-US" sz="2000" b="0" i="0" u="none" strike="noStrike" kern="1200" dirty="0">
                          <a:solidFill>
                            <a:schemeClr val="tx1"/>
                          </a:solidFill>
                          <a:effectLst/>
                          <a:latin typeface="+mn-lt"/>
                          <a:ea typeface="+mn-ea"/>
                          <a:cs typeface="Times New Roman" panose="02020603050405020304" pitchFamily="18" charset="0"/>
                        </a:rPr>
                        <a:t> </a:t>
                      </a:r>
                      <a:r>
                        <a:rPr lang="en-US" sz="2000" b="0" i="0" u="none" strike="noStrike" kern="1200" dirty="0" err="1">
                          <a:solidFill>
                            <a:schemeClr val="tx1"/>
                          </a:solidFill>
                          <a:effectLst/>
                          <a:latin typeface="+mn-lt"/>
                          <a:ea typeface="+mn-ea"/>
                          <a:cs typeface="Times New Roman" panose="02020603050405020304" pitchFamily="18" charset="0"/>
                        </a:rPr>
                        <a:t>Rasel</a:t>
                      </a:r>
                      <a:r>
                        <a:rPr lang="en-US" sz="2000" b="0" i="0" u="none" strike="noStrike" kern="1200" dirty="0">
                          <a:solidFill>
                            <a:schemeClr val="tx1"/>
                          </a:solidFill>
                          <a:effectLst/>
                          <a:latin typeface="+mn-lt"/>
                          <a:ea typeface="+mn-ea"/>
                          <a:cs typeface="Times New Roman" panose="02020603050405020304" pitchFamily="18" charset="0"/>
                        </a:rPr>
                        <a:t> Ahmed </a:t>
                      </a:r>
                      <a:r>
                        <a:rPr lang="en-US" sz="2000" b="0" i="0" u="none" strike="noStrike" kern="1200" dirty="0" err="1">
                          <a:solidFill>
                            <a:schemeClr val="tx1"/>
                          </a:solidFill>
                          <a:effectLst/>
                          <a:latin typeface="+mn-lt"/>
                          <a:ea typeface="+mn-ea"/>
                          <a:cs typeface="Times New Roman" panose="02020603050405020304" pitchFamily="18" charset="0"/>
                        </a:rPr>
                        <a:t>Bhuiyan</a:t>
                      </a:r>
                      <a:r>
                        <a:rPr lang="en-US" sz="2000" b="0" i="0" u="none" strike="noStrike" kern="1200" dirty="0">
                          <a:solidFill>
                            <a:schemeClr val="tx1"/>
                          </a:solidFill>
                          <a:effectLst/>
                          <a:latin typeface="+mn-lt"/>
                          <a:ea typeface="+mn-ea"/>
                          <a:cs typeface="Times New Roman" panose="02020603050405020304" pitchFamily="18" charset="0"/>
                        </a:rPr>
                        <a:t>, </a:t>
                      </a:r>
                      <a:r>
                        <a:rPr lang="en-US" sz="2000" b="0" i="0" u="none" strike="noStrike" kern="1200" dirty="0" err="1">
                          <a:solidFill>
                            <a:schemeClr val="tx1"/>
                          </a:solidFill>
                          <a:effectLst/>
                          <a:latin typeface="+mn-lt"/>
                          <a:ea typeface="+mn-ea"/>
                          <a:cs typeface="Times New Roman" panose="02020603050405020304" pitchFamily="18" charset="0"/>
                        </a:rPr>
                        <a:t>Nadeem</a:t>
                      </a:r>
                      <a:r>
                        <a:rPr lang="en-US" sz="2000" b="0" i="0" u="none" strike="noStrike" kern="1200" dirty="0">
                          <a:solidFill>
                            <a:schemeClr val="tx1"/>
                          </a:solidFill>
                          <a:effectLst/>
                          <a:latin typeface="+mn-lt"/>
                          <a:ea typeface="+mn-ea"/>
                          <a:cs typeface="Times New Roman" panose="02020603050405020304" pitchFamily="18" charset="0"/>
                        </a:rPr>
                        <a:t> Ahmed</a:t>
                      </a:r>
                    </a:p>
                    <a:p>
                      <a:r>
                        <a:rPr lang="en-US" sz="2000" b="0" i="0" u="none" strike="noStrike" kern="1200" dirty="0">
                          <a:solidFill>
                            <a:schemeClr val="tx1"/>
                          </a:solidFill>
                          <a:effectLst/>
                          <a:latin typeface="+mn-lt"/>
                          <a:ea typeface="+mn-ea"/>
                          <a:cs typeface="Times New Roman" panose="02020603050405020304" pitchFamily="18" charset="0"/>
                        </a:rPr>
                        <a:t>(2020)</a:t>
                      </a:r>
                      <a:endParaRPr lang="en-US" sz="2000" b="0" dirty="0">
                        <a:solidFill>
                          <a:schemeClr val="tx1"/>
                        </a:solidFill>
                        <a:latin typeface="+mn-lt"/>
                        <a:cs typeface="Times New Roman" panose="02020603050405020304" pitchFamily="18" charset="0"/>
                      </a:endParaRPr>
                    </a:p>
                  </a:txBody>
                  <a:tcPr/>
                </a:tc>
                <a:tc>
                  <a:txBody>
                    <a:bodyPr/>
                    <a:lstStyle/>
                    <a:p>
                      <a:pPr algn="just"/>
                      <a:r>
                        <a:rPr lang="en-US" sz="2000" b="0" i="0" kern="1200" dirty="0">
                          <a:solidFill>
                            <a:schemeClr val="tx1"/>
                          </a:solidFill>
                          <a:effectLst/>
                          <a:latin typeface="+mn-lt"/>
                          <a:ea typeface="+mn-ea"/>
                          <a:cs typeface="+mn-cs"/>
                        </a:rPr>
                        <a:t>Enveloped Power Spectrum (EPS) is used for extracting impulse components of the signal, and the Linear Discriminant Analysis (LDA) is used as a dimensionality reduction procedure to extract the discriminant features for human daily activity recognition. After completing EPS feature extraction techniques, LDA is performed on those extracted spectra for extracting features using the dimension reduction technique. Finally, the discriminant vocabulary vector is trained by the Multiclass Support Vector Machine (MCSVM) to classify human activities</a:t>
                      </a:r>
                      <a:endParaRPr lang="en-US" sz="2400" b="0" dirty="0">
                        <a:solidFill>
                          <a:schemeClr val="tx1"/>
                        </a:solidFill>
                        <a:latin typeface="+mn-lt"/>
                        <a:cs typeface="Times New Roman" panose="02020603050405020304" pitchFamily="18" charset="0"/>
                      </a:endParaRPr>
                    </a:p>
                  </a:txBody>
                  <a:tcPr/>
                </a:tc>
                <a:extLst>
                  <a:ext uri="{0D108BD9-81ED-4DB2-BD59-A6C34878D82A}">
                    <a16:rowId xmlns:a16="http://schemas.microsoft.com/office/drawing/2014/main" val="10002"/>
                  </a:ext>
                </a:extLst>
              </a:tr>
              <a:tr h="370840">
                <a:tc>
                  <a:txBody>
                    <a:bodyPr/>
                    <a:lstStyle/>
                    <a:p>
                      <a:r>
                        <a:rPr lang="en-US" sz="2000" dirty="0">
                          <a:latin typeface="+mn-lt"/>
                        </a:rPr>
                        <a:t>6</a:t>
                      </a:r>
                    </a:p>
                  </a:txBody>
                  <a:tcPr/>
                </a:tc>
                <a:tc>
                  <a:txBody>
                    <a:bodyPr/>
                    <a:lstStyle/>
                    <a:p>
                      <a:r>
                        <a:rPr lang="en-US" sz="2000" b="0" i="0" u="none" strike="noStrike" kern="1200" baseline="0" dirty="0">
                          <a:solidFill>
                            <a:schemeClr val="tx1"/>
                          </a:solidFill>
                          <a:latin typeface="+mn-lt"/>
                          <a:ea typeface="+mn-ea"/>
                          <a:cs typeface="+mn-cs"/>
                        </a:rPr>
                        <a:t>Human Activity Recognition Using Pose Estimation and Machine</a:t>
                      </a:r>
                    </a:p>
                    <a:p>
                      <a:r>
                        <a:rPr lang="en-US" sz="2000" b="0" i="0" u="none" strike="noStrike" kern="1200" baseline="0" dirty="0">
                          <a:solidFill>
                            <a:schemeClr val="tx1"/>
                          </a:solidFill>
                          <a:latin typeface="+mn-lt"/>
                          <a:ea typeface="+mn-ea"/>
                          <a:cs typeface="+mn-cs"/>
                        </a:rPr>
                        <a:t>Learning Algorithm</a:t>
                      </a:r>
                      <a:endParaRPr lang="en-US" sz="2400" b="0" dirty="0">
                        <a:latin typeface="+mn-lt"/>
                      </a:endParaRPr>
                    </a:p>
                  </a:txBody>
                  <a:tcPr/>
                </a:tc>
                <a:tc>
                  <a:txBody>
                    <a:bodyPr/>
                    <a:lstStyle/>
                    <a:p>
                      <a:r>
                        <a:rPr lang="en-US" sz="2000" b="0" i="0" u="none" strike="noStrike" kern="1200" baseline="0" dirty="0" err="1">
                          <a:solidFill>
                            <a:schemeClr val="tx1"/>
                          </a:solidFill>
                          <a:latin typeface="+mn-lt"/>
                          <a:ea typeface="+mn-ea"/>
                          <a:cs typeface="+mn-cs"/>
                        </a:rPr>
                        <a:t>Abhay</a:t>
                      </a:r>
                      <a:r>
                        <a:rPr lang="en-US" sz="2000" b="0" i="0" u="none" strike="noStrike" kern="1200" baseline="0" dirty="0">
                          <a:solidFill>
                            <a:schemeClr val="tx1"/>
                          </a:solidFill>
                          <a:latin typeface="+mn-lt"/>
                          <a:ea typeface="+mn-ea"/>
                          <a:cs typeface="+mn-cs"/>
                        </a:rPr>
                        <a:t> Gupta</a:t>
                      </a:r>
                      <a:r>
                        <a:rPr lang="en-US" sz="2000" b="0" i="1" u="none" strike="noStrike" kern="1200" baseline="0" dirty="0">
                          <a:solidFill>
                            <a:schemeClr val="tx1"/>
                          </a:solidFill>
                          <a:latin typeface="+mn-lt"/>
                          <a:ea typeface="+mn-ea"/>
                          <a:cs typeface="+mn-cs"/>
                        </a:rPr>
                        <a:t>, </a:t>
                      </a:r>
                      <a:r>
                        <a:rPr lang="en-US" sz="2000" b="0" i="0" u="none" strike="noStrike" kern="1200" baseline="0" dirty="0" err="1">
                          <a:solidFill>
                            <a:schemeClr val="tx1"/>
                          </a:solidFill>
                          <a:latin typeface="+mn-lt"/>
                          <a:ea typeface="+mn-ea"/>
                          <a:cs typeface="+mn-cs"/>
                        </a:rPr>
                        <a:t>Kuldeep</a:t>
                      </a:r>
                      <a:r>
                        <a:rPr lang="en-US" sz="2000" b="0" i="0" u="none" strike="noStrike" kern="1200" baseline="0" dirty="0">
                          <a:solidFill>
                            <a:schemeClr val="tx1"/>
                          </a:solidFill>
                          <a:latin typeface="+mn-lt"/>
                          <a:ea typeface="+mn-ea"/>
                          <a:cs typeface="+mn-cs"/>
                        </a:rPr>
                        <a:t> Gupta, </a:t>
                      </a:r>
                      <a:r>
                        <a:rPr lang="en-US" sz="2000" b="0" i="0" u="none" strike="noStrike" kern="1200" baseline="0" dirty="0" err="1">
                          <a:solidFill>
                            <a:schemeClr val="tx1"/>
                          </a:solidFill>
                          <a:latin typeface="+mn-lt"/>
                          <a:ea typeface="+mn-ea"/>
                          <a:cs typeface="+mn-cs"/>
                        </a:rPr>
                        <a:t>Kshama</a:t>
                      </a:r>
                      <a:r>
                        <a:rPr lang="en-US" sz="2000" b="0" i="0" u="none" strike="noStrike" kern="1200" baseline="0" dirty="0">
                          <a:solidFill>
                            <a:schemeClr val="tx1"/>
                          </a:solidFill>
                          <a:latin typeface="+mn-lt"/>
                          <a:ea typeface="+mn-ea"/>
                          <a:cs typeface="+mn-cs"/>
                        </a:rPr>
                        <a:t> Gupta and </a:t>
                      </a:r>
                      <a:r>
                        <a:rPr lang="en-US" sz="2000" b="0" i="0" u="none" strike="noStrike" kern="1200" baseline="0" dirty="0" err="1">
                          <a:solidFill>
                            <a:schemeClr val="tx1"/>
                          </a:solidFill>
                          <a:latin typeface="+mn-lt"/>
                          <a:ea typeface="+mn-ea"/>
                          <a:cs typeface="+mn-cs"/>
                        </a:rPr>
                        <a:t>Kapil</a:t>
                      </a:r>
                      <a:r>
                        <a:rPr lang="en-US" sz="2000" b="0" i="0" u="none" strike="noStrike" kern="1200" baseline="0" dirty="0">
                          <a:solidFill>
                            <a:schemeClr val="tx1"/>
                          </a:solidFill>
                          <a:latin typeface="+mn-lt"/>
                          <a:ea typeface="+mn-ea"/>
                          <a:cs typeface="+mn-cs"/>
                        </a:rPr>
                        <a:t> Gupta(2021)</a:t>
                      </a:r>
                      <a:endParaRPr lang="en-US" sz="2400" dirty="0">
                        <a:latin typeface="+mn-lt"/>
                      </a:endParaRPr>
                    </a:p>
                  </a:txBody>
                  <a:tcPr/>
                </a:tc>
                <a:tc>
                  <a:txBody>
                    <a:bodyPr/>
                    <a:lstStyle/>
                    <a:p>
                      <a:pPr algn="just"/>
                      <a:r>
                        <a:rPr lang="en-US" sz="2000" b="0" i="0" u="none" strike="noStrike" kern="1200" baseline="0" dirty="0">
                          <a:solidFill>
                            <a:schemeClr val="tx1"/>
                          </a:solidFill>
                          <a:latin typeface="+mn-lt"/>
                          <a:ea typeface="+mn-ea"/>
                          <a:cs typeface="+mn-cs"/>
                        </a:rPr>
                        <a:t>A single person poses estimation and activity classification using pose. Pose Estimation consists of the recognition of 18 body key points and joints locations. We have used the </a:t>
                      </a:r>
                      <a:r>
                        <a:rPr lang="en-US" sz="2000" b="0" i="0" u="none" strike="noStrike" kern="1200" baseline="0" dirty="0" err="1">
                          <a:solidFill>
                            <a:schemeClr val="tx1"/>
                          </a:solidFill>
                          <a:latin typeface="+mn-lt"/>
                          <a:ea typeface="+mn-ea"/>
                          <a:cs typeface="+mn-cs"/>
                        </a:rPr>
                        <a:t>OpenPose</a:t>
                      </a:r>
                      <a:r>
                        <a:rPr lang="en-US" sz="2000" b="0" i="0" u="none" strike="noStrike" kern="1200" baseline="0" dirty="0">
                          <a:solidFill>
                            <a:schemeClr val="tx1"/>
                          </a:solidFill>
                          <a:latin typeface="+mn-lt"/>
                          <a:ea typeface="+mn-ea"/>
                          <a:cs typeface="+mn-cs"/>
                        </a:rPr>
                        <a:t> library for pose estimation work. And the activity classification task is performed by using multiple logistic regression.</a:t>
                      </a:r>
                      <a:endParaRPr lang="en-US" sz="2400" dirty="0">
                        <a:latin typeface="+mn-lt"/>
                      </a:endParaRPr>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712F5-1E8E-4C7D-842A-A28A7EFC0A32}"/>
              </a:ext>
            </a:extLst>
          </p:cNvPr>
          <p:cNvSpPr>
            <a:spLocks noGrp="1"/>
          </p:cNvSpPr>
          <p:nvPr>
            <p:ph type="title"/>
          </p:nvPr>
        </p:nvSpPr>
        <p:spPr/>
        <p:txBody>
          <a:bodyPr>
            <a:normAutofit/>
          </a:bodyPr>
          <a:lstStyle/>
          <a:p>
            <a:r>
              <a:rPr lang="en-IN" b="1" dirty="0">
                <a:solidFill>
                  <a:schemeClr val="tx1"/>
                </a:solidFill>
                <a:cs typeface="Times New Roman" panose="02020603050405020304" pitchFamily="18" charset="0"/>
              </a:rPr>
              <a:t>Proposed Algorithm</a:t>
            </a:r>
            <a:endParaRPr lang="en-US" dirty="0"/>
          </a:p>
        </p:txBody>
      </p:sp>
      <p:sp>
        <p:nvSpPr>
          <p:cNvPr id="3" name="Date Placeholder 2">
            <a:extLst>
              <a:ext uri="{FF2B5EF4-FFF2-40B4-BE49-F238E27FC236}">
                <a16:creationId xmlns:a16="http://schemas.microsoft.com/office/drawing/2014/main" id="{D0A4A1FB-E56D-4B3A-B225-CBE0CB87F8DD}"/>
              </a:ext>
            </a:extLst>
          </p:cNvPr>
          <p:cNvSpPr>
            <a:spLocks noGrp="1"/>
          </p:cNvSpPr>
          <p:nvPr>
            <p:ph type="dt" sz="half" idx="10"/>
          </p:nvPr>
        </p:nvSpPr>
        <p:spPr/>
        <p:txBody>
          <a:bodyPr/>
          <a:lstStyle/>
          <a:p>
            <a:fld id="{DF082800-6633-4A76-8551-66F3832AFDED}" type="datetime1">
              <a:rPr lang="en-IN" smtClean="0"/>
              <a:t>22-05-2022</a:t>
            </a:fld>
            <a:endParaRPr lang="en-US"/>
          </a:p>
        </p:txBody>
      </p:sp>
      <p:sp>
        <p:nvSpPr>
          <p:cNvPr id="4" name="Footer Placeholder 3">
            <a:extLst>
              <a:ext uri="{FF2B5EF4-FFF2-40B4-BE49-F238E27FC236}">
                <a16:creationId xmlns:a16="http://schemas.microsoft.com/office/drawing/2014/main" id="{6330A3EE-6EE9-4C82-AE64-367527E2D8CA}"/>
              </a:ext>
            </a:extLst>
          </p:cNvPr>
          <p:cNvSpPr>
            <a:spLocks noGrp="1"/>
          </p:cNvSpPr>
          <p:nvPr>
            <p:ph type="ftr" sz="quarter" idx="11"/>
          </p:nvPr>
        </p:nvSpPr>
        <p:spPr/>
        <p:txBody>
          <a:bodyPr/>
          <a:lstStyle/>
          <a:p>
            <a:r>
              <a:rPr lang="en-US"/>
              <a:t>BE Project SCOE 2021-22</a:t>
            </a:r>
          </a:p>
        </p:txBody>
      </p:sp>
      <p:sp>
        <p:nvSpPr>
          <p:cNvPr id="5" name="Slide Number Placeholder 4">
            <a:extLst>
              <a:ext uri="{FF2B5EF4-FFF2-40B4-BE49-F238E27FC236}">
                <a16:creationId xmlns:a16="http://schemas.microsoft.com/office/drawing/2014/main" id="{9FB1ABE3-60A5-4CB3-8783-698FF7597ED1}"/>
              </a:ext>
            </a:extLst>
          </p:cNvPr>
          <p:cNvSpPr>
            <a:spLocks noGrp="1"/>
          </p:cNvSpPr>
          <p:nvPr>
            <p:ph type="sldNum" sz="quarter" idx="12"/>
          </p:nvPr>
        </p:nvSpPr>
        <p:spPr/>
        <p:txBody>
          <a:bodyPr/>
          <a:lstStyle/>
          <a:p>
            <a:fld id="{6ABFD712-9A51-4586-91F9-28577CD1986E}" type="slidenum">
              <a:rPr lang="en-US" smtClean="0"/>
              <a:t>11</a:t>
            </a:fld>
            <a:endParaRPr lang="en-US"/>
          </a:p>
        </p:txBody>
      </p:sp>
      <p:pic>
        <p:nvPicPr>
          <p:cNvPr id="8" name="Picture 7" descr="Diagram&#10;&#10;Description automatically generated">
            <a:extLst>
              <a:ext uri="{FF2B5EF4-FFF2-40B4-BE49-F238E27FC236}">
                <a16:creationId xmlns:a16="http://schemas.microsoft.com/office/drawing/2014/main" id="{63CFA3AC-91EB-478D-866D-B43773E47056}"/>
              </a:ext>
            </a:extLst>
          </p:cNvPr>
          <p:cNvPicPr/>
          <p:nvPr/>
        </p:nvPicPr>
        <p:blipFill>
          <a:blip r:embed="rId2">
            <a:extLst>
              <a:ext uri="{28A0092B-C50C-407E-A947-70E740481C1C}">
                <a14:useLocalDpi xmlns:a14="http://schemas.microsoft.com/office/drawing/2010/main" val="0"/>
              </a:ext>
            </a:extLst>
          </a:blip>
          <a:stretch>
            <a:fillRect/>
          </a:stretch>
        </p:blipFill>
        <p:spPr>
          <a:xfrm>
            <a:off x="1775520" y="1988840"/>
            <a:ext cx="8005483" cy="3960440"/>
          </a:xfrm>
          <a:prstGeom prst="rect">
            <a:avLst/>
          </a:prstGeom>
        </p:spPr>
      </p:pic>
    </p:spTree>
    <p:extLst>
      <p:ext uri="{BB962C8B-B14F-4D97-AF65-F5344CB8AC3E}">
        <p14:creationId xmlns:p14="http://schemas.microsoft.com/office/powerpoint/2010/main" val="3835198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70DEA7F-2CF1-4896-8D03-1DD5DED25706}" type="datetime1">
              <a:rPr lang="en-IN" smtClean="0">
                <a:latin typeface="+mj-lt"/>
              </a:rPr>
              <a:t>22-05-2022</a:t>
            </a:fld>
            <a:endParaRPr lang="en-US">
              <a:latin typeface="+mj-lt"/>
            </a:endParaRPr>
          </a:p>
        </p:txBody>
      </p:sp>
      <p:sp>
        <p:nvSpPr>
          <p:cNvPr id="6" name="Footer Placeholder 5"/>
          <p:cNvSpPr>
            <a:spLocks noGrp="1"/>
          </p:cNvSpPr>
          <p:nvPr>
            <p:ph type="ftr" sz="quarter" idx="11"/>
          </p:nvPr>
        </p:nvSpPr>
        <p:spPr/>
        <p:txBody>
          <a:bodyPr/>
          <a:lstStyle/>
          <a:p>
            <a:r>
              <a:rPr lang="en-US">
                <a:latin typeface="+mj-lt"/>
              </a:rPr>
              <a:t>BE Project SCOE 2021-22</a:t>
            </a:r>
          </a:p>
        </p:txBody>
      </p:sp>
      <p:sp>
        <p:nvSpPr>
          <p:cNvPr id="7" name="Slide Number Placeholder 6"/>
          <p:cNvSpPr>
            <a:spLocks noGrp="1"/>
          </p:cNvSpPr>
          <p:nvPr>
            <p:ph type="sldNum" sz="quarter" idx="12"/>
          </p:nvPr>
        </p:nvSpPr>
        <p:spPr/>
        <p:txBody>
          <a:bodyPr/>
          <a:lstStyle/>
          <a:p>
            <a:fld id="{6ABFD712-9A51-4586-91F9-28577CD1986E}" type="slidenum">
              <a:rPr lang="en-US" smtClean="0">
                <a:latin typeface="+mj-lt"/>
              </a:rPr>
              <a:t>12</a:t>
            </a:fld>
            <a:endParaRPr lang="en-US">
              <a:latin typeface="+mj-lt"/>
            </a:endParaRPr>
          </a:p>
        </p:txBody>
      </p:sp>
      <p:sp>
        <p:nvSpPr>
          <p:cNvPr id="3" name="Content Placeholder 2">
            <a:extLst>
              <a:ext uri="{FF2B5EF4-FFF2-40B4-BE49-F238E27FC236}">
                <a16:creationId xmlns:a16="http://schemas.microsoft.com/office/drawing/2014/main" id="{18A72CD1-246A-4D0A-BD19-C1E293CB71BC}"/>
              </a:ext>
            </a:extLst>
          </p:cNvPr>
          <p:cNvSpPr>
            <a:spLocks noGrp="1"/>
          </p:cNvSpPr>
          <p:nvPr>
            <p:ph sz="half" idx="4294967295"/>
          </p:nvPr>
        </p:nvSpPr>
        <p:spPr>
          <a:xfrm>
            <a:off x="752485" y="711200"/>
            <a:ext cx="5867400" cy="5435600"/>
          </a:xfrm>
        </p:spPr>
        <p:txBody>
          <a:bodyPr>
            <a:normAutofit/>
          </a:bodyPr>
          <a:lstStyle/>
          <a:p>
            <a:pPr marL="0" indent="0">
              <a:buNone/>
            </a:pPr>
            <a:r>
              <a:rPr lang="en-IN" sz="3000" b="1" u="sng" dirty="0">
                <a:solidFill>
                  <a:schemeClr val="tx1"/>
                </a:solidFill>
                <a:cs typeface="Times New Roman" panose="02020603050405020304" pitchFamily="18" charset="0"/>
              </a:rPr>
              <a:t>Pose Estimation:</a:t>
            </a:r>
          </a:p>
          <a:p>
            <a:pPr marL="0" indent="0">
              <a:buNone/>
            </a:pPr>
            <a:endParaRPr lang="en-IN" sz="2800" b="1" u="sng" dirty="0">
              <a:solidFill>
                <a:schemeClr val="tx1"/>
              </a:solidFill>
              <a:cs typeface="Times New Roman" panose="02020603050405020304" pitchFamily="18" charset="0"/>
            </a:endParaRPr>
          </a:p>
          <a:p>
            <a:pPr marL="363538" indent="-188913" algn="just">
              <a:buFont typeface="Arial" panose="020B0604020202020204" pitchFamily="34" charset="0"/>
              <a:buChar char="•"/>
            </a:pPr>
            <a:r>
              <a:rPr lang="en-US" dirty="0">
                <a:solidFill>
                  <a:schemeClr val="tx1"/>
                </a:solidFill>
                <a:cs typeface="Times New Roman" panose="02020603050405020304" pitchFamily="18" charset="0"/>
              </a:rPr>
              <a:t>Pose estimation is a computer vision task that infers the pose of a person or object in an image or video. </a:t>
            </a:r>
          </a:p>
          <a:p>
            <a:pPr marL="363538" indent="-188913" algn="just">
              <a:buFont typeface="Arial" panose="020B0604020202020204" pitchFamily="34" charset="0"/>
              <a:buChar char="•"/>
            </a:pPr>
            <a:r>
              <a:rPr lang="en-US" dirty="0">
                <a:solidFill>
                  <a:schemeClr val="tx1"/>
                </a:solidFill>
                <a:cs typeface="Times New Roman" panose="02020603050405020304" pitchFamily="18" charset="0"/>
              </a:rPr>
              <a:t>Pose estimation is the problem of determining the position and orientation of a camera relative to a given person or object.</a:t>
            </a:r>
          </a:p>
          <a:p>
            <a:pPr marL="363538" indent="-188913" algn="just">
              <a:buFont typeface="Arial" panose="020B0604020202020204" pitchFamily="34" charset="0"/>
              <a:buChar char="•"/>
            </a:pPr>
            <a:r>
              <a:rPr lang="en-US" dirty="0">
                <a:solidFill>
                  <a:schemeClr val="tx1"/>
                </a:solidFill>
                <a:cs typeface="Times New Roman" panose="02020603050405020304" pitchFamily="18" charset="0"/>
              </a:rPr>
              <a:t>This is typically done by identifying, locating, and tracking a number of </a:t>
            </a:r>
            <a:r>
              <a:rPr lang="en-US" dirty="0" err="1">
                <a:solidFill>
                  <a:schemeClr val="tx1"/>
                </a:solidFill>
                <a:cs typeface="Times New Roman" panose="02020603050405020304" pitchFamily="18" charset="0"/>
              </a:rPr>
              <a:t>keypoints</a:t>
            </a:r>
            <a:r>
              <a:rPr lang="en-US" dirty="0">
                <a:solidFill>
                  <a:schemeClr val="tx1"/>
                </a:solidFill>
                <a:cs typeface="Times New Roman" panose="02020603050405020304" pitchFamily="18" charset="0"/>
              </a:rPr>
              <a:t> on a given object or person. For objects, this could be corners or other significant features. And for humans, these </a:t>
            </a:r>
            <a:r>
              <a:rPr lang="en-US" dirty="0" err="1">
                <a:solidFill>
                  <a:schemeClr val="tx1"/>
                </a:solidFill>
                <a:cs typeface="Times New Roman" panose="02020603050405020304" pitchFamily="18" charset="0"/>
              </a:rPr>
              <a:t>keypoints</a:t>
            </a:r>
            <a:r>
              <a:rPr lang="en-US" dirty="0">
                <a:solidFill>
                  <a:schemeClr val="tx1"/>
                </a:solidFill>
                <a:cs typeface="Times New Roman" panose="02020603050405020304" pitchFamily="18" charset="0"/>
              </a:rPr>
              <a:t> represent major joints like an elbow or knee.</a:t>
            </a:r>
          </a:p>
        </p:txBody>
      </p:sp>
      <p:pic>
        <p:nvPicPr>
          <p:cNvPr id="4" name="pose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104112" y="1124744"/>
            <a:ext cx="3991748" cy="3672408"/>
          </a:xfrm>
          <a:prstGeom prst="rect">
            <a:avLst/>
          </a:prstGeom>
        </p:spPr>
      </p:pic>
    </p:spTree>
    <p:extLst>
      <p:ext uri="{BB962C8B-B14F-4D97-AF65-F5344CB8AC3E}">
        <p14:creationId xmlns:p14="http://schemas.microsoft.com/office/powerpoint/2010/main" val="33330167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E98164-1503-42CC-89EB-1B479F16379C}" type="datetime1">
              <a:rPr lang="en-IN" smtClean="0"/>
              <a:t>22-05-2022</a:t>
            </a:fld>
            <a:endParaRPr lang="en-US"/>
          </a:p>
        </p:txBody>
      </p:sp>
      <p:sp>
        <p:nvSpPr>
          <p:cNvPr id="3" name="Footer Placeholder 2"/>
          <p:cNvSpPr>
            <a:spLocks noGrp="1"/>
          </p:cNvSpPr>
          <p:nvPr>
            <p:ph type="ftr" sz="quarter" idx="11"/>
          </p:nvPr>
        </p:nvSpPr>
        <p:spPr/>
        <p:txBody>
          <a:bodyPr/>
          <a:lstStyle/>
          <a:p>
            <a:r>
              <a:rPr lang="en-US"/>
              <a:t>BE Project SCOE 2021-22</a:t>
            </a:r>
          </a:p>
        </p:txBody>
      </p:sp>
      <p:sp>
        <p:nvSpPr>
          <p:cNvPr id="4" name="Slide Number Placeholder 3"/>
          <p:cNvSpPr>
            <a:spLocks noGrp="1"/>
          </p:cNvSpPr>
          <p:nvPr>
            <p:ph type="sldNum" sz="quarter" idx="12"/>
          </p:nvPr>
        </p:nvSpPr>
        <p:spPr/>
        <p:txBody>
          <a:bodyPr/>
          <a:lstStyle/>
          <a:p>
            <a:fld id="{6ABFD712-9A51-4586-91F9-28577CD1986E}" type="slidenum">
              <a:rPr lang="en-US" smtClean="0"/>
              <a:t>13</a:t>
            </a:fld>
            <a:endParaRPr lang="en-US"/>
          </a:p>
        </p:txBody>
      </p:sp>
      <p:pic>
        <p:nvPicPr>
          <p:cNvPr id="8" name="Picture 7">
            <a:extLst>
              <a:ext uri="{FF2B5EF4-FFF2-40B4-BE49-F238E27FC236}">
                <a16:creationId xmlns:a16="http://schemas.microsoft.com/office/drawing/2014/main" id="{CCDECEF1-1805-4B33-9F4F-26E39E51810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65656" y="3051423"/>
            <a:ext cx="5082520" cy="2825849"/>
          </a:xfrm>
          <a:prstGeom prst="rect">
            <a:avLst/>
          </a:prstGeom>
          <a:noFill/>
          <a:ln>
            <a:noFill/>
          </a:ln>
        </p:spPr>
      </p:pic>
      <p:sp>
        <p:nvSpPr>
          <p:cNvPr id="11" name="Content Placeholder 2">
            <a:extLst>
              <a:ext uri="{FF2B5EF4-FFF2-40B4-BE49-F238E27FC236}">
                <a16:creationId xmlns:a16="http://schemas.microsoft.com/office/drawing/2014/main" id="{9B2B466A-164A-40E7-A70C-AAEBFE9B9D9A}"/>
              </a:ext>
            </a:extLst>
          </p:cNvPr>
          <p:cNvSpPr txBox="1">
            <a:spLocks/>
          </p:cNvSpPr>
          <p:nvPr/>
        </p:nvSpPr>
        <p:spPr>
          <a:xfrm>
            <a:off x="373817" y="547259"/>
            <a:ext cx="11194791" cy="183515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algn="just">
              <a:lnSpc>
                <a:spcPct val="150000"/>
              </a:lnSpc>
              <a:spcBef>
                <a:spcPts val="0"/>
              </a:spcBef>
              <a:spcAft>
                <a:spcPts val="0"/>
              </a:spcAft>
            </a:pPr>
            <a:r>
              <a:rPr lang="en-US" sz="3000" b="1" u="sng" dirty="0">
                <a:effectLst/>
                <a:ea typeface="Times New Roman" panose="02020603050405020304" pitchFamily="18" charset="0"/>
              </a:rPr>
              <a:t>An ML Pipeline for Pose Tracking:</a:t>
            </a:r>
          </a:p>
          <a:p>
            <a:pPr marL="573088" indent="-341313" algn="just">
              <a:buFont typeface="Arial" panose="020B0604020202020204" pitchFamily="34" charset="0"/>
              <a:buChar char="•"/>
            </a:pPr>
            <a:r>
              <a:rPr lang="en-US" dirty="0">
                <a:effectLst/>
                <a:ea typeface="Times New Roman" panose="02020603050405020304" pitchFamily="18" charset="0"/>
              </a:rPr>
              <a:t>For pose estimation, we utilize our proven two-step detector-tracker ML pipeline. Using a detector, this pipeline first locates the pose region-of-interest (ROI) within the frame. The tracker subsequently predicts all 33 pose </a:t>
            </a:r>
            <a:r>
              <a:rPr lang="en-US" dirty="0" err="1">
                <a:effectLst/>
                <a:ea typeface="Times New Roman" panose="02020603050405020304" pitchFamily="18" charset="0"/>
              </a:rPr>
              <a:t>keypoints</a:t>
            </a:r>
            <a:r>
              <a:rPr lang="en-US" dirty="0">
                <a:effectLst/>
                <a:ea typeface="Times New Roman" panose="02020603050405020304" pitchFamily="18" charset="0"/>
              </a:rPr>
              <a:t> from this ROI. </a:t>
            </a:r>
            <a:endParaRPr lang="en-US" sz="2400" dirty="0">
              <a:solidFill>
                <a:schemeClr val="tx1"/>
              </a:solidFill>
              <a:cs typeface="Times New Roman" panose="02020603050405020304" pitchFamily="18" charset="0"/>
            </a:endParaRPr>
          </a:p>
        </p:txBody>
      </p:sp>
      <p:pic>
        <p:nvPicPr>
          <p:cNvPr id="12" name="Content Placeholder 7">
            <a:extLst>
              <a:ext uri="{FF2B5EF4-FFF2-40B4-BE49-F238E27FC236}">
                <a16:creationId xmlns:a16="http://schemas.microsoft.com/office/drawing/2014/main" id="{FA89285B-8529-47BC-B453-F17CC22A14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3814" y="2382415"/>
            <a:ext cx="5464369" cy="3786113"/>
          </a:xfrm>
          <a:prstGeom prst="rect">
            <a:avLst/>
          </a:prstGeom>
        </p:spPr>
      </p:pic>
    </p:spTree>
    <p:extLst>
      <p:ext uri="{BB962C8B-B14F-4D97-AF65-F5344CB8AC3E}">
        <p14:creationId xmlns:p14="http://schemas.microsoft.com/office/powerpoint/2010/main" val="2123022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29C99-A33F-408D-9E06-58CBD4E9B749}"/>
              </a:ext>
            </a:extLst>
          </p:cNvPr>
          <p:cNvSpPr>
            <a:spLocks noGrp="1"/>
          </p:cNvSpPr>
          <p:nvPr>
            <p:ph type="dt" sz="half" idx="10"/>
          </p:nvPr>
        </p:nvSpPr>
        <p:spPr/>
        <p:txBody>
          <a:bodyPr/>
          <a:lstStyle/>
          <a:p>
            <a:fld id="{CAE98164-1503-42CC-89EB-1B479F16379C}" type="datetime1">
              <a:rPr lang="en-IN" smtClean="0"/>
              <a:t>22-05-2022</a:t>
            </a:fld>
            <a:endParaRPr lang="en-US"/>
          </a:p>
        </p:txBody>
      </p:sp>
      <p:sp>
        <p:nvSpPr>
          <p:cNvPr id="3" name="Footer Placeholder 2">
            <a:extLst>
              <a:ext uri="{FF2B5EF4-FFF2-40B4-BE49-F238E27FC236}">
                <a16:creationId xmlns:a16="http://schemas.microsoft.com/office/drawing/2014/main" id="{F32958FB-C440-456E-9477-98BD6243AD34}"/>
              </a:ext>
            </a:extLst>
          </p:cNvPr>
          <p:cNvSpPr>
            <a:spLocks noGrp="1"/>
          </p:cNvSpPr>
          <p:nvPr>
            <p:ph type="ftr" sz="quarter" idx="11"/>
          </p:nvPr>
        </p:nvSpPr>
        <p:spPr/>
        <p:txBody>
          <a:bodyPr/>
          <a:lstStyle/>
          <a:p>
            <a:r>
              <a:rPr lang="en-US"/>
              <a:t>BE Project SCOE 2021-22</a:t>
            </a:r>
          </a:p>
        </p:txBody>
      </p:sp>
      <p:sp>
        <p:nvSpPr>
          <p:cNvPr id="4" name="Slide Number Placeholder 3">
            <a:extLst>
              <a:ext uri="{FF2B5EF4-FFF2-40B4-BE49-F238E27FC236}">
                <a16:creationId xmlns:a16="http://schemas.microsoft.com/office/drawing/2014/main" id="{0F1BE60D-0D61-41E5-8A23-76D87CE47AA3}"/>
              </a:ext>
            </a:extLst>
          </p:cNvPr>
          <p:cNvSpPr>
            <a:spLocks noGrp="1"/>
          </p:cNvSpPr>
          <p:nvPr>
            <p:ph type="sldNum" sz="quarter" idx="12"/>
          </p:nvPr>
        </p:nvSpPr>
        <p:spPr/>
        <p:txBody>
          <a:bodyPr/>
          <a:lstStyle/>
          <a:p>
            <a:fld id="{6ABFD712-9A51-4586-91F9-28577CD1986E}" type="slidenum">
              <a:rPr lang="en-US" smtClean="0"/>
              <a:t>14</a:t>
            </a:fld>
            <a:endParaRPr lang="en-US"/>
          </a:p>
        </p:txBody>
      </p:sp>
      <p:sp>
        <p:nvSpPr>
          <p:cNvPr id="5" name="Content Placeholder 2">
            <a:extLst>
              <a:ext uri="{FF2B5EF4-FFF2-40B4-BE49-F238E27FC236}">
                <a16:creationId xmlns:a16="http://schemas.microsoft.com/office/drawing/2014/main" id="{9DDFFD0E-3E0A-4B2D-A312-773D91E2DC1A}"/>
              </a:ext>
            </a:extLst>
          </p:cNvPr>
          <p:cNvSpPr txBox="1">
            <a:spLocks/>
          </p:cNvSpPr>
          <p:nvPr/>
        </p:nvSpPr>
        <p:spPr>
          <a:xfrm>
            <a:off x="636451" y="636295"/>
            <a:ext cx="5866199" cy="543555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IN" sz="3000" b="1" u="sng" dirty="0">
                <a:solidFill>
                  <a:schemeClr val="tx1"/>
                </a:solidFill>
                <a:cs typeface="Times New Roman" panose="02020603050405020304" pitchFamily="18" charset="0"/>
              </a:rPr>
              <a:t>Multinomial Logistic Regression:</a:t>
            </a:r>
          </a:p>
          <a:p>
            <a:pPr marL="0" indent="0">
              <a:buFont typeface="Calibri" panose="020F0502020204030204" pitchFamily="34" charset="0"/>
              <a:buNone/>
            </a:pPr>
            <a:endParaRPr lang="en-IN" sz="2800" b="1" u="sng" dirty="0">
              <a:solidFill>
                <a:schemeClr val="tx1"/>
              </a:solidFill>
              <a:cs typeface="Times New Roman" panose="02020603050405020304" pitchFamily="18" charset="0"/>
            </a:endParaRPr>
          </a:p>
          <a:p>
            <a:pPr marL="363538" indent="-188913" algn="just">
              <a:buFont typeface="Arial" panose="020B0604020202020204" pitchFamily="34" charset="0"/>
              <a:buChar char="•"/>
            </a:pPr>
            <a:r>
              <a:rPr lang="en-US" dirty="0"/>
              <a:t>Multinomial logistic regression is used to predict categorical placement in or the probability of category membership on a dependent variable based on multiple independent variables. </a:t>
            </a:r>
          </a:p>
          <a:p>
            <a:pPr marL="363538" indent="-188913" algn="just">
              <a:buFont typeface="Arial" panose="020B0604020202020204" pitchFamily="34" charset="0"/>
              <a:buChar char="•"/>
            </a:pPr>
            <a:r>
              <a:rPr lang="en-US" dirty="0"/>
              <a:t>The independent variables can be either dichotomous (i.e., binary) or continuous (i.e., interval or ratio in scale). </a:t>
            </a:r>
          </a:p>
          <a:p>
            <a:pPr marL="363538" indent="-188913" algn="just">
              <a:buFont typeface="Arial" panose="020B0604020202020204" pitchFamily="34" charset="0"/>
              <a:buChar char="•"/>
            </a:pPr>
            <a:r>
              <a:rPr lang="en-US" dirty="0"/>
              <a:t>Multinomial logistic regression is a simple extension of binary logistic regression that allows for more than two categories of the dependent or outcome variable.</a:t>
            </a:r>
            <a:endParaRPr lang="en-US" dirty="0">
              <a:solidFill>
                <a:schemeClr val="tx1"/>
              </a:solidFill>
              <a:cs typeface="Times New Roman" panose="02020603050405020304" pitchFamily="18" charset="0"/>
            </a:endParaRPr>
          </a:p>
        </p:txBody>
      </p:sp>
      <p:sp>
        <p:nvSpPr>
          <p:cNvPr id="6" name="AutoShape 2" descr="{\displaystyle {\begin{aligned}\Pr(Y_{i}=1)&amp;={\frac {e^{{\boldsymbol {\beta }}_{1}\cdot \mathbf {X} _{i}}}{1+\sum _{k=1}^{K-1}e^{{\boldsymbol {\beta }}_{k}\cdot \mathbf {X} _{i}}}}\\\\\Pr(Y_{i}=2)&amp;={\frac {e^{{\boldsymbol {\beta }}_{2}\cdot \mathbf {X} _{i}}}{1+\sum _{k=1}^{K-1}e^{{\boldsymbol {\beta }}_{k}\cdot \mathbf {X} _{i}}}}\\\cdots &amp;\cdots \\\Pr(Y_{i}=K-1)&amp;={\frac {e^{{\boldsymbol {\beta }}_{K-1}\cdot \mathbf {X} _{i}}}{1+\sum _{k=1}^{K-1}e^{{\boldsymbol {\beta }}_{k}\cdot \mathbf {X} _{i}}}}\\\end{aligned}}}">
            <a:extLst>
              <a:ext uri="{FF2B5EF4-FFF2-40B4-BE49-F238E27FC236}">
                <a16:creationId xmlns:a16="http://schemas.microsoft.com/office/drawing/2014/main" id="{E7DC6621-20FC-4039-A32A-162DE7AA3FAB}"/>
              </a:ext>
            </a:extLst>
          </p:cNvPr>
          <p:cNvSpPr>
            <a:spLocks noChangeAspect="1" noChangeArrowheads="1"/>
          </p:cNvSpPr>
          <p:nvPr/>
        </p:nvSpPr>
        <p:spPr bwMode="auto">
          <a:xfrm>
            <a:off x="8184232" y="636295"/>
            <a:ext cx="2816696" cy="281669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descr="Text&#10;&#10;Description automatically generated">
            <a:extLst>
              <a:ext uri="{FF2B5EF4-FFF2-40B4-BE49-F238E27FC236}">
                <a16:creationId xmlns:a16="http://schemas.microsoft.com/office/drawing/2014/main" id="{912E862C-3664-47D3-B951-E20AA9776F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0096" y="1751146"/>
            <a:ext cx="3905579" cy="2816696"/>
          </a:xfrm>
          <a:prstGeom prst="rect">
            <a:avLst/>
          </a:prstGeom>
        </p:spPr>
      </p:pic>
    </p:spTree>
    <p:extLst>
      <p:ext uri="{BB962C8B-B14F-4D97-AF65-F5344CB8AC3E}">
        <p14:creationId xmlns:p14="http://schemas.microsoft.com/office/powerpoint/2010/main" val="2292472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BE Project SCOE 2021-22</a:t>
            </a:r>
          </a:p>
        </p:txBody>
      </p:sp>
      <p:sp>
        <p:nvSpPr>
          <p:cNvPr id="6" name="Slide Number Placeholder 5"/>
          <p:cNvSpPr>
            <a:spLocks noGrp="1"/>
          </p:cNvSpPr>
          <p:nvPr>
            <p:ph type="sldNum" sz="quarter" idx="12"/>
          </p:nvPr>
        </p:nvSpPr>
        <p:spPr/>
        <p:txBody>
          <a:bodyPr/>
          <a:lstStyle/>
          <a:p>
            <a:fld id="{6ABFD712-9A51-4586-91F9-28577CD1986E}" type="slidenum">
              <a:rPr lang="en-US" smtClean="0"/>
              <a:pPr/>
              <a:t>15</a:t>
            </a:fld>
            <a:endParaRPr lang="en-US"/>
          </a:p>
        </p:txBody>
      </p:sp>
      <p:sp>
        <p:nvSpPr>
          <p:cNvPr id="3" name="Date Placeholder 2"/>
          <p:cNvSpPr>
            <a:spLocks noGrp="1"/>
          </p:cNvSpPr>
          <p:nvPr>
            <p:ph type="dt" sz="half" idx="10"/>
          </p:nvPr>
        </p:nvSpPr>
        <p:spPr/>
        <p:txBody>
          <a:bodyPr/>
          <a:lstStyle/>
          <a:p>
            <a:fld id="{0011A6E9-34FE-429D-A727-8274C96AB36C}" type="datetime1">
              <a:rPr lang="en-IN" smtClean="0"/>
              <a:pPr/>
              <a:t>22-05-2022</a:t>
            </a:fld>
            <a:endParaRPr lang="en-US"/>
          </a:p>
        </p:txBody>
      </p:sp>
      <p:pic>
        <p:nvPicPr>
          <p:cNvPr id="8" name="Picture 7">
            <a:extLst>
              <a:ext uri="{FF2B5EF4-FFF2-40B4-BE49-F238E27FC236}">
                <a16:creationId xmlns:a16="http://schemas.microsoft.com/office/drawing/2014/main" id="{00296B2C-7AFC-4BE2-A325-2EABCC55347B}"/>
              </a:ext>
            </a:extLst>
          </p:cNvPr>
          <p:cNvPicPr/>
          <p:nvPr/>
        </p:nvPicPr>
        <p:blipFill>
          <a:blip r:embed="rId2">
            <a:extLst>
              <a:ext uri="{28A0092B-C50C-407E-A947-70E740481C1C}">
                <a14:useLocalDpi xmlns:a14="http://schemas.microsoft.com/office/drawing/2010/main" val="0"/>
              </a:ext>
            </a:extLst>
          </a:blip>
          <a:stretch>
            <a:fillRect/>
          </a:stretch>
        </p:blipFill>
        <p:spPr>
          <a:xfrm>
            <a:off x="3199405" y="910045"/>
            <a:ext cx="5793190" cy="5409761"/>
          </a:xfrm>
          <a:prstGeom prst="rect">
            <a:avLst/>
          </a:prstGeom>
        </p:spPr>
      </p:pic>
      <p:sp>
        <p:nvSpPr>
          <p:cNvPr id="2" name="Title 1"/>
          <p:cNvSpPr>
            <a:spLocks noGrp="1"/>
          </p:cNvSpPr>
          <p:nvPr>
            <p:ph type="title" idx="4294967295"/>
          </p:nvPr>
        </p:nvSpPr>
        <p:spPr>
          <a:xfrm>
            <a:off x="407368" y="735383"/>
            <a:ext cx="9986963" cy="728663"/>
          </a:xfrm>
        </p:spPr>
        <p:txBody>
          <a:bodyPr/>
          <a:lstStyle/>
          <a:p>
            <a:r>
              <a:rPr lang="en-US" b="1" dirty="0"/>
              <a:t>System Architecture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C29802D-8C1F-4648-9739-807C8BA47CB5}" type="datetime1">
              <a:rPr lang="en-IN" smtClean="0"/>
              <a:pPr/>
              <a:t>22-05-2022</a:t>
            </a:fld>
            <a:endParaRPr lang="en-US"/>
          </a:p>
        </p:txBody>
      </p:sp>
      <p:sp>
        <p:nvSpPr>
          <p:cNvPr id="4" name="Footer Placeholder 3"/>
          <p:cNvSpPr>
            <a:spLocks noGrp="1"/>
          </p:cNvSpPr>
          <p:nvPr>
            <p:ph type="ftr" sz="quarter" idx="11"/>
          </p:nvPr>
        </p:nvSpPr>
        <p:spPr/>
        <p:txBody>
          <a:bodyPr/>
          <a:lstStyle/>
          <a:p>
            <a:r>
              <a:rPr lang="en-US"/>
              <a:t>BE Project SCOE 2021-22</a:t>
            </a:r>
          </a:p>
        </p:txBody>
      </p:sp>
      <p:sp>
        <p:nvSpPr>
          <p:cNvPr id="5" name="Slide Number Placeholder 4"/>
          <p:cNvSpPr>
            <a:spLocks noGrp="1"/>
          </p:cNvSpPr>
          <p:nvPr>
            <p:ph type="sldNum" sz="quarter" idx="12"/>
          </p:nvPr>
        </p:nvSpPr>
        <p:spPr/>
        <p:txBody>
          <a:bodyPr/>
          <a:lstStyle/>
          <a:p>
            <a:fld id="{6ABFD712-9A51-4586-91F9-28577CD1986E}" type="slidenum">
              <a:rPr lang="en-US" smtClean="0"/>
              <a:pPr/>
              <a:t>16</a:t>
            </a:fld>
            <a:endParaRPr lang="en-US"/>
          </a:p>
        </p:txBody>
      </p:sp>
      <p:sp>
        <p:nvSpPr>
          <p:cNvPr id="2" name="Title 1"/>
          <p:cNvSpPr>
            <a:spLocks noGrp="1"/>
          </p:cNvSpPr>
          <p:nvPr>
            <p:ph type="title" idx="4294967295"/>
          </p:nvPr>
        </p:nvSpPr>
        <p:spPr>
          <a:xfrm>
            <a:off x="127168" y="533766"/>
            <a:ext cx="5233988" cy="833438"/>
          </a:xfrm>
        </p:spPr>
        <p:txBody>
          <a:bodyPr>
            <a:normAutofit/>
          </a:bodyPr>
          <a:lstStyle/>
          <a:p>
            <a:pPr algn="ctr"/>
            <a:r>
              <a:rPr lang="en-US" b="1" dirty="0">
                <a:solidFill>
                  <a:schemeClr val="tx1"/>
                </a:solidFill>
                <a:cs typeface="Times New Roman" panose="02020603050405020304" pitchFamily="18" charset="0"/>
              </a:rPr>
              <a:t>Data Flow Diagram</a:t>
            </a:r>
          </a:p>
        </p:txBody>
      </p:sp>
      <p:sp>
        <p:nvSpPr>
          <p:cNvPr id="8" name="object 3"/>
          <p:cNvSpPr txBox="1"/>
          <p:nvPr/>
        </p:nvSpPr>
        <p:spPr>
          <a:xfrm>
            <a:off x="1329444" y="2022890"/>
            <a:ext cx="1567033" cy="444352"/>
          </a:xfrm>
          <a:prstGeom prst="rect">
            <a:avLst/>
          </a:prstGeom>
        </p:spPr>
        <p:txBody>
          <a:bodyPr vert="horz" wrap="square" lIns="0" tIns="13335" rIns="0" bIns="0" rtlCol="0">
            <a:spAutoFit/>
          </a:bodyPr>
          <a:lstStyle/>
          <a:p>
            <a:pPr marL="12700">
              <a:lnSpc>
                <a:spcPct val="100000"/>
              </a:lnSpc>
              <a:spcBef>
                <a:spcPts val="105"/>
              </a:spcBef>
            </a:pPr>
            <a:r>
              <a:rPr sz="2800" b="1" spc="-5" dirty="0">
                <a:cs typeface="Times New Roman" panose="02020603050405020304"/>
              </a:rPr>
              <a:t>Level </a:t>
            </a:r>
            <a:r>
              <a:rPr sz="2800" b="1" dirty="0">
                <a:cs typeface="Times New Roman" panose="02020603050405020304"/>
              </a:rPr>
              <a:t>0</a:t>
            </a:r>
            <a:r>
              <a:rPr sz="2800" b="1" spc="-20" dirty="0">
                <a:cs typeface="Times New Roman" panose="02020603050405020304"/>
              </a:rPr>
              <a:t> </a:t>
            </a:r>
            <a:r>
              <a:rPr sz="2800" b="1" dirty="0">
                <a:cs typeface="Gothic Uralic"/>
              </a:rPr>
              <a:t>:</a:t>
            </a:r>
            <a:endParaRPr sz="2800" dirty="0">
              <a:cs typeface="Gothic Uralic"/>
            </a:endParaRPr>
          </a:p>
        </p:txBody>
      </p:sp>
      <p:sp>
        <p:nvSpPr>
          <p:cNvPr id="9" name="object 2"/>
          <p:cNvSpPr txBox="1">
            <a:spLocks noGrp="1"/>
          </p:cNvSpPr>
          <p:nvPr/>
        </p:nvSpPr>
        <p:spPr>
          <a:xfrm>
            <a:off x="1315095" y="4272917"/>
            <a:ext cx="1429067" cy="444352"/>
          </a:xfrm>
          <a:prstGeom prst="rect">
            <a:avLst/>
          </a:prstGeom>
        </p:spPr>
        <p:txBody>
          <a:bodyPr vert="horz" wrap="square" lIns="0" tIns="13335" rIns="0" bIns="0" rtlCol="0">
            <a:spAutoFit/>
          </a:bodyPr>
          <a:lstStyle>
            <a:lvl1pPr>
              <a:defRPr sz="3600" b="1"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z="2800" dirty="0">
                <a:latin typeface="+mn-lt"/>
              </a:rPr>
              <a:t>Level 1</a:t>
            </a:r>
            <a:r>
              <a:rPr sz="2800" spc="-95" dirty="0">
                <a:latin typeface="+mn-lt"/>
              </a:rPr>
              <a:t> </a:t>
            </a:r>
            <a:r>
              <a:rPr sz="2800" dirty="0">
                <a:latin typeface="+mn-lt"/>
              </a:rPr>
              <a:t>:</a:t>
            </a:r>
          </a:p>
        </p:txBody>
      </p:sp>
      <p:pic>
        <p:nvPicPr>
          <p:cNvPr id="10" name="Picture 9">
            <a:extLst>
              <a:ext uri="{FF2B5EF4-FFF2-40B4-BE49-F238E27FC236}">
                <a16:creationId xmlns:a16="http://schemas.microsoft.com/office/drawing/2014/main" id="{CBB33819-AA29-4B0B-AD4B-19301278E09C}"/>
              </a:ext>
            </a:extLst>
          </p:cNvPr>
          <p:cNvPicPr/>
          <p:nvPr/>
        </p:nvPicPr>
        <p:blipFill>
          <a:blip r:embed="rId2">
            <a:extLst>
              <a:ext uri="{28A0092B-C50C-407E-A947-70E740481C1C}">
                <a14:useLocalDpi xmlns:a14="http://schemas.microsoft.com/office/drawing/2010/main" val="0"/>
              </a:ext>
            </a:extLst>
          </a:blip>
          <a:stretch>
            <a:fillRect/>
          </a:stretch>
        </p:blipFill>
        <p:spPr>
          <a:xfrm>
            <a:off x="4151784" y="1612993"/>
            <a:ext cx="5616624" cy="1620287"/>
          </a:xfrm>
          <a:prstGeom prst="rect">
            <a:avLst/>
          </a:prstGeom>
        </p:spPr>
      </p:pic>
      <p:pic>
        <p:nvPicPr>
          <p:cNvPr id="13" name="Picture 12" descr="Diagram&#10;&#10;Description automatically generated">
            <a:extLst>
              <a:ext uri="{FF2B5EF4-FFF2-40B4-BE49-F238E27FC236}">
                <a16:creationId xmlns:a16="http://schemas.microsoft.com/office/drawing/2014/main" id="{EC8A4029-0AD2-43A6-887D-747E392BCD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3978" y="3607502"/>
            <a:ext cx="7360155" cy="177305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189987B-7FB6-4A59-A6D7-A44B74ECF614}" type="datetime1">
              <a:rPr lang="en-IN" smtClean="0"/>
              <a:t>22-05-2022</a:t>
            </a:fld>
            <a:endParaRPr lang="en-US"/>
          </a:p>
        </p:txBody>
      </p:sp>
      <p:sp>
        <p:nvSpPr>
          <p:cNvPr id="4" name="Footer Placeholder 3"/>
          <p:cNvSpPr>
            <a:spLocks noGrp="1"/>
          </p:cNvSpPr>
          <p:nvPr>
            <p:ph type="ftr" sz="quarter" idx="11"/>
          </p:nvPr>
        </p:nvSpPr>
        <p:spPr/>
        <p:txBody>
          <a:bodyPr/>
          <a:lstStyle/>
          <a:p>
            <a:r>
              <a:rPr lang="en-US"/>
              <a:t>BE Project SCOE 2021-22</a:t>
            </a:r>
          </a:p>
        </p:txBody>
      </p:sp>
      <p:sp>
        <p:nvSpPr>
          <p:cNvPr id="5" name="Slide Number Placeholder 4"/>
          <p:cNvSpPr>
            <a:spLocks noGrp="1"/>
          </p:cNvSpPr>
          <p:nvPr>
            <p:ph type="sldNum" sz="quarter" idx="12"/>
          </p:nvPr>
        </p:nvSpPr>
        <p:spPr/>
        <p:txBody>
          <a:bodyPr/>
          <a:lstStyle/>
          <a:p>
            <a:fld id="{6ABFD712-9A51-4586-91F9-28577CD1986E}" type="slidenum">
              <a:rPr lang="en-US" smtClean="0"/>
              <a:t>17</a:t>
            </a:fld>
            <a:endParaRPr lang="en-US"/>
          </a:p>
        </p:txBody>
      </p:sp>
      <p:sp>
        <p:nvSpPr>
          <p:cNvPr id="10" name="object 2"/>
          <p:cNvSpPr txBox="1">
            <a:spLocks noGrp="1"/>
          </p:cNvSpPr>
          <p:nvPr/>
        </p:nvSpPr>
        <p:spPr>
          <a:xfrm>
            <a:off x="1097280" y="2672522"/>
            <a:ext cx="2289448" cy="444352"/>
          </a:xfrm>
          <a:prstGeom prst="rect">
            <a:avLst/>
          </a:prstGeom>
        </p:spPr>
        <p:txBody>
          <a:bodyPr vert="horz" wrap="square" lIns="0" tIns="13335" rIns="0" bIns="0" rtlCol="0">
            <a:spAutoFit/>
          </a:bodyPr>
          <a:lstStyle>
            <a:lvl1pPr>
              <a:defRPr sz="3600" b="1" i="0">
                <a:solidFill>
                  <a:schemeClr val="tx1"/>
                </a:solidFill>
                <a:latin typeface="Times New Roman" panose="02020603050405020304"/>
                <a:ea typeface="+mj-ea"/>
                <a:cs typeface="Times New Roman" panose="02020603050405020304"/>
              </a:defRPr>
            </a:lvl1pPr>
          </a:lstStyle>
          <a:p>
            <a:pPr marL="12700">
              <a:lnSpc>
                <a:spcPct val="100000"/>
              </a:lnSpc>
              <a:spcBef>
                <a:spcPts val="105"/>
              </a:spcBef>
            </a:pPr>
            <a:r>
              <a:rPr sz="2800" spc="-5" dirty="0">
                <a:latin typeface="+mn-lt"/>
              </a:rPr>
              <a:t>Level </a:t>
            </a:r>
            <a:r>
              <a:rPr sz="2800" dirty="0">
                <a:latin typeface="+mn-lt"/>
              </a:rPr>
              <a:t>2</a:t>
            </a:r>
            <a:r>
              <a:rPr sz="2800" spc="-70" dirty="0">
                <a:latin typeface="+mn-lt"/>
              </a:rPr>
              <a:t> </a:t>
            </a:r>
            <a:r>
              <a:rPr sz="2800" dirty="0">
                <a:latin typeface="+mn-lt"/>
              </a:rPr>
              <a:t>:</a:t>
            </a:r>
          </a:p>
        </p:txBody>
      </p:sp>
      <p:pic>
        <p:nvPicPr>
          <p:cNvPr id="8" name="Picture 7">
            <a:extLst>
              <a:ext uri="{FF2B5EF4-FFF2-40B4-BE49-F238E27FC236}">
                <a16:creationId xmlns:a16="http://schemas.microsoft.com/office/drawing/2014/main" id="{6A1FD9F9-93CE-456D-9674-7FF3397C21A5}"/>
              </a:ext>
            </a:extLst>
          </p:cNvPr>
          <p:cNvPicPr/>
          <p:nvPr/>
        </p:nvPicPr>
        <p:blipFill>
          <a:blip r:embed="rId2">
            <a:extLst>
              <a:ext uri="{28A0092B-C50C-407E-A947-70E740481C1C}">
                <a14:useLocalDpi xmlns:a14="http://schemas.microsoft.com/office/drawing/2010/main" val="0"/>
              </a:ext>
            </a:extLst>
          </a:blip>
          <a:stretch>
            <a:fillRect/>
          </a:stretch>
        </p:blipFill>
        <p:spPr>
          <a:xfrm>
            <a:off x="3386728" y="1256502"/>
            <a:ext cx="6912768" cy="372074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E2EF536-91D3-4431-8343-224C6089A5C1}" type="datetime1">
              <a:rPr lang="en-IN" smtClean="0"/>
              <a:t>22-05-2022</a:t>
            </a:fld>
            <a:endParaRPr lang="en-US"/>
          </a:p>
        </p:txBody>
      </p:sp>
      <p:sp>
        <p:nvSpPr>
          <p:cNvPr id="5" name="Footer Placeholder 4"/>
          <p:cNvSpPr>
            <a:spLocks noGrp="1"/>
          </p:cNvSpPr>
          <p:nvPr>
            <p:ph type="ftr" sz="quarter" idx="11"/>
          </p:nvPr>
        </p:nvSpPr>
        <p:spPr/>
        <p:txBody>
          <a:bodyPr/>
          <a:lstStyle/>
          <a:p>
            <a:r>
              <a:rPr lang="en-US"/>
              <a:t>BE Project SCOE 2021-22</a:t>
            </a:r>
          </a:p>
        </p:txBody>
      </p:sp>
      <p:pic>
        <p:nvPicPr>
          <p:cNvPr id="8" name="Picture 7">
            <a:extLst>
              <a:ext uri="{FF2B5EF4-FFF2-40B4-BE49-F238E27FC236}">
                <a16:creationId xmlns:a16="http://schemas.microsoft.com/office/drawing/2014/main" id="{F1A95388-FD80-4539-8F0B-BBF891EEE042}"/>
              </a:ext>
            </a:extLst>
          </p:cNvPr>
          <p:cNvPicPr/>
          <p:nvPr/>
        </p:nvPicPr>
        <p:blipFill>
          <a:blip r:embed="rId2">
            <a:extLst>
              <a:ext uri="{28A0092B-C50C-407E-A947-70E740481C1C}">
                <a14:useLocalDpi xmlns:a14="http://schemas.microsoft.com/office/drawing/2010/main" val="0"/>
              </a:ext>
            </a:extLst>
          </a:blip>
          <a:stretch>
            <a:fillRect/>
          </a:stretch>
        </p:blipFill>
        <p:spPr>
          <a:xfrm>
            <a:off x="3287688" y="1235969"/>
            <a:ext cx="7379100" cy="5004556"/>
          </a:xfrm>
          <a:prstGeom prst="rect">
            <a:avLst/>
          </a:prstGeom>
        </p:spPr>
      </p:pic>
      <p:sp>
        <p:nvSpPr>
          <p:cNvPr id="6" name="Slide Number Placeholder 5"/>
          <p:cNvSpPr>
            <a:spLocks noGrp="1"/>
          </p:cNvSpPr>
          <p:nvPr>
            <p:ph type="sldNum" sz="quarter" idx="12"/>
          </p:nvPr>
        </p:nvSpPr>
        <p:spPr/>
        <p:txBody>
          <a:bodyPr/>
          <a:lstStyle/>
          <a:p>
            <a:fld id="{6ABFD712-9A51-4586-91F9-28577CD1986E}" type="slidenum">
              <a:rPr lang="en-US" smtClean="0"/>
              <a:t>18</a:t>
            </a:fld>
            <a:endParaRPr lang="en-US"/>
          </a:p>
        </p:txBody>
      </p:sp>
      <p:sp>
        <p:nvSpPr>
          <p:cNvPr id="3" name="Content Placeholder 2"/>
          <p:cNvSpPr>
            <a:spLocks noGrp="1"/>
          </p:cNvSpPr>
          <p:nvPr>
            <p:ph idx="4294967295"/>
          </p:nvPr>
        </p:nvSpPr>
        <p:spPr>
          <a:xfrm>
            <a:off x="695400" y="2624231"/>
            <a:ext cx="2519363" cy="865187"/>
          </a:xfrm>
        </p:spPr>
        <p:txBody>
          <a:bodyPr>
            <a:noAutofit/>
          </a:bodyPr>
          <a:lstStyle/>
          <a:p>
            <a:r>
              <a:rPr lang="en-GB" sz="2400" b="1" dirty="0">
                <a:cs typeface="Times New Roman" panose="02020603050405020304" pitchFamily="18" charset="0"/>
              </a:rPr>
              <a:t>Class diagram :</a:t>
            </a:r>
          </a:p>
          <a:p>
            <a:pPr marL="0" indent="0">
              <a:buNone/>
            </a:pPr>
            <a:r>
              <a:rPr lang="en-GB" sz="2400" b="1" dirty="0">
                <a:latin typeface="Times New Roman" panose="02020603050405020304" pitchFamily="18" charset="0"/>
                <a:cs typeface="Times New Roman" panose="02020603050405020304" pitchFamily="18" charset="0"/>
              </a:rPr>
              <a:t>    </a:t>
            </a:r>
            <a:endParaRPr lang="en-IN" sz="2400" b="1" dirty="0">
              <a:latin typeface="Times New Roman" panose="02020603050405020304" pitchFamily="18" charset="0"/>
              <a:cs typeface="Times New Roman" panose="02020603050405020304" pitchFamily="18" charset="0"/>
            </a:endParaRPr>
          </a:p>
        </p:txBody>
      </p:sp>
      <p:sp>
        <p:nvSpPr>
          <p:cNvPr id="2" name="Title 1"/>
          <p:cNvSpPr>
            <a:spLocks noGrp="1"/>
          </p:cNvSpPr>
          <p:nvPr>
            <p:ph type="title" idx="4294967295"/>
          </p:nvPr>
        </p:nvSpPr>
        <p:spPr>
          <a:xfrm>
            <a:off x="369677" y="617475"/>
            <a:ext cx="3927475" cy="766763"/>
          </a:xfrm>
        </p:spPr>
        <p:txBody>
          <a:bodyPr>
            <a:normAutofit/>
          </a:bodyPr>
          <a:lstStyle/>
          <a:p>
            <a:r>
              <a:rPr lang="en-GB" b="1" dirty="0">
                <a:solidFill>
                  <a:schemeClr val="tx1"/>
                </a:solidFill>
                <a:cs typeface="Times New Roman" panose="02020603050405020304" pitchFamily="18" charset="0"/>
              </a:rPr>
              <a:t>  UML Diagram</a:t>
            </a:r>
            <a:endParaRPr lang="en-IN" b="1" dirty="0">
              <a:solidFill>
                <a:schemeClr val="tx1"/>
              </a:solidFill>
              <a:cs typeface="Times New Roman" panose="02020603050405020304" pitchFamily="18" charset="0"/>
            </a:endParaRPr>
          </a:p>
        </p:txBody>
      </p:sp>
    </p:spTree>
    <p:extLst>
      <p:ext uri="{BB962C8B-B14F-4D97-AF65-F5344CB8AC3E}">
        <p14:creationId xmlns:p14="http://schemas.microsoft.com/office/powerpoint/2010/main" val="3069322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BBBCDEA-2390-4443-BA72-61846ED88B4A}" type="datetime1">
              <a:rPr lang="en-IN" smtClean="0"/>
              <a:t>22-05-2022</a:t>
            </a:fld>
            <a:endParaRPr lang="en-US"/>
          </a:p>
        </p:txBody>
      </p:sp>
      <p:sp>
        <p:nvSpPr>
          <p:cNvPr id="4" name="Footer Placeholder 3"/>
          <p:cNvSpPr>
            <a:spLocks noGrp="1"/>
          </p:cNvSpPr>
          <p:nvPr>
            <p:ph type="ftr" sz="quarter" idx="11"/>
          </p:nvPr>
        </p:nvSpPr>
        <p:spPr/>
        <p:txBody>
          <a:bodyPr/>
          <a:lstStyle/>
          <a:p>
            <a:r>
              <a:rPr lang="en-US"/>
              <a:t>BE Project SCOE 2021-22</a:t>
            </a:r>
          </a:p>
        </p:txBody>
      </p:sp>
      <p:sp>
        <p:nvSpPr>
          <p:cNvPr id="5" name="Slide Number Placeholder 4"/>
          <p:cNvSpPr>
            <a:spLocks noGrp="1"/>
          </p:cNvSpPr>
          <p:nvPr>
            <p:ph type="sldNum" sz="quarter" idx="12"/>
          </p:nvPr>
        </p:nvSpPr>
        <p:spPr/>
        <p:txBody>
          <a:bodyPr/>
          <a:lstStyle/>
          <a:p>
            <a:fld id="{6ABFD712-9A51-4586-91F9-28577CD1986E}" type="slidenum">
              <a:rPr lang="en-US" smtClean="0"/>
              <a:t>19</a:t>
            </a:fld>
            <a:endParaRPr lang="en-US"/>
          </a:p>
        </p:txBody>
      </p:sp>
      <p:pic>
        <p:nvPicPr>
          <p:cNvPr id="7" name="Picture 6">
            <a:extLst>
              <a:ext uri="{FF2B5EF4-FFF2-40B4-BE49-F238E27FC236}">
                <a16:creationId xmlns:a16="http://schemas.microsoft.com/office/drawing/2014/main" id="{9C0D8E3F-B545-48C6-A66F-9EAC966E4BEC}"/>
              </a:ext>
            </a:extLst>
          </p:cNvPr>
          <p:cNvPicPr/>
          <p:nvPr/>
        </p:nvPicPr>
        <p:blipFill>
          <a:blip r:embed="rId2">
            <a:extLst>
              <a:ext uri="{28A0092B-C50C-407E-A947-70E740481C1C}">
                <a14:useLocalDpi xmlns:a14="http://schemas.microsoft.com/office/drawing/2010/main" val="0"/>
              </a:ext>
            </a:extLst>
          </a:blip>
          <a:stretch>
            <a:fillRect/>
          </a:stretch>
        </p:blipFill>
        <p:spPr>
          <a:xfrm>
            <a:off x="3123784" y="908720"/>
            <a:ext cx="6068559" cy="5256584"/>
          </a:xfrm>
          <a:prstGeom prst="rect">
            <a:avLst/>
          </a:prstGeom>
        </p:spPr>
      </p:pic>
      <p:sp>
        <p:nvSpPr>
          <p:cNvPr id="2" name="Title 1"/>
          <p:cNvSpPr>
            <a:spLocks noGrp="1"/>
          </p:cNvSpPr>
          <p:nvPr>
            <p:ph type="title" idx="4294967295"/>
          </p:nvPr>
        </p:nvSpPr>
        <p:spPr>
          <a:xfrm>
            <a:off x="479376" y="614239"/>
            <a:ext cx="8597900" cy="696913"/>
          </a:xfrm>
        </p:spPr>
        <p:txBody>
          <a:bodyPr>
            <a:noAutofit/>
          </a:bodyPr>
          <a:lstStyle/>
          <a:p>
            <a:r>
              <a:rPr lang="en-GB" b="1" dirty="0" err="1">
                <a:solidFill>
                  <a:schemeClr val="tx1"/>
                </a:solidFill>
                <a:cs typeface="Times New Roman" panose="02020603050405020304" pitchFamily="18" charset="0"/>
              </a:rPr>
              <a:t>Usecase</a:t>
            </a:r>
            <a:r>
              <a:rPr lang="en-GB" b="1" dirty="0">
                <a:solidFill>
                  <a:schemeClr val="tx1"/>
                </a:solidFill>
                <a:cs typeface="Times New Roman" panose="02020603050405020304" pitchFamily="18" charset="0"/>
              </a:rPr>
              <a:t> Diagram</a:t>
            </a:r>
            <a:endParaRPr lang="en-IN" b="1" dirty="0">
              <a:solidFill>
                <a:schemeClr val="tx1"/>
              </a:solidFill>
              <a:cs typeface="Times New Roman" panose="02020603050405020304" pitchFamily="18" charset="0"/>
            </a:endParaRPr>
          </a:p>
        </p:txBody>
      </p:sp>
    </p:spTree>
    <p:extLst>
      <p:ext uri="{BB962C8B-B14F-4D97-AF65-F5344CB8AC3E}">
        <p14:creationId xmlns:p14="http://schemas.microsoft.com/office/powerpoint/2010/main" val="505295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45">
            <a:extLst>
              <a:ext uri="{FF2B5EF4-FFF2-40B4-BE49-F238E27FC236}">
                <a16:creationId xmlns:a16="http://schemas.microsoft.com/office/drawing/2014/main" id="{83529AFD-5A84-4419-9390-0E9584F35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53" name="Rectangle 47">
            <a:extLst>
              <a:ext uri="{FF2B5EF4-FFF2-40B4-BE49-F238E27FC236}">
                <a16:creationId xmlns:a16="http://schemas.microsoft.com/office/drawing/2014/main" id="{D1FFD9C4-5E6D-4E44-8CCD-24EF7B6FF1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70" y="516835"/>
            <a:ext cx="3084844" cy="5772840"/>
          </a:xfrm>
        </p:spPr>
        <p:txBody>
          <a:bodyPr anchor="ctr">
            <a:normAutofit/>
          </a:bodyPr>
          <a:lstStyle/>
          <a:p>
            <a:r>
              <a:rPr lang="en-US" b="1" dirty="0">
                <a:solidFill>
                  <a:srgbClr val="FFFFFF"/>
                </a:solidFill>
                <a:cs typeface="Times New Roman" panose="02020603050405020304" pitchFamily="18" charset="0"/>
              </a:rPr>
              <a:t>Outline</a:t>
            </a:r>
          </a:p>
        </p:txBody>
      </p:sp>
      <p:sp>
        <p:nvSpPr>
          <p:cNvPr id="54" name="Rectangle 49">
            <a:extLst>
              <a:ext uri="{FF2B5EF4-FFF2-40B4-BE49-F238E27FC236}">
                <a16:creationId xmlns:a16="http://schemas.microsoft.com/office/drawing/2014/main" id="{6B3B2DB5-1B01-4A7A-B79B-E180757E61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Date Placeholder 3"/>
          <p:cNvSpPr>
            <a:spLocks noGrp="1"/>
          </p:cNvSpPr>
          <p:nvPr>
            <p:ph type="dt" sz="half" idx="10"/>
          </p:nvPr>
        </p:nvSpPr>
        <p:spPr>
          <a:xfrm>
            <a:off x="492370" y="6459785"/>
            <a:ext cx="1735371" cy="365125"/>
          </a:xfrm>
        </p:spPr>
        <p:txBody>
          <a:bodyPr>
            <a:normAutofit/>
          </a:bodyPr>
          <a:lstStyle/>
          <a:p>
            <a:pPr>
              <a:spcAft>
                <a:spcPts val="600"/>
              </a:spcAft>
            </a:pPr>
            <a:fld id="{CD838100-44A9-49CB-9955-94DEBCA02094}" type="datetime1">
              <a:rPr lang="en-IN" smtClean="0"/>
              <a:pPr>
                <a:spcAft>
                  <a:spcPts val="600"/>
                </a:spcAft>
              </a:pPr>
              <a:t>22-05-2022</a:t>
            </a:fld>
            <a:endParaRPr lang="en-US"/>
          </a:p>
        </p:txBody>
      </p:sp>
      <p:sp>
        <p:nvSpPr>
          <p:cNvPr id="5" name="Footer Placeholder 4"/>
          <p:cNvSpPr>
            <a:spLocks noGrp="1"/>
          </p:cNvSpPr>
          <p:nvPr>
            <p:ph type="ftr" sz="quarter" idx="11"/>
          </p:nvPr>
        </p:nvSpPr>
        <p:spPr>
          <a:xfrm>
            <a:off x="4742017" y="6459785"/>
            <a:ext cx="5105169" cy="365125"/>
          </a:xfrm>
        </p:spPr>
        <p:txBody>
          <a:bodyPr>
            <a:normAutofit/>
          </a:bodyPr>
          <a:lstStyle/>
          <a:p>
            <a:pPr algn="l">
              <a:spcAft>
                <a:spcPts val="600"/>
              </a:spcAft>
            </a:pPr>
            <a:r>
              <a:rPr lang="en-US">
                <a:solidFill>
                  <a:schemeClr val="tx2"/>
                </a:solidFill>
              </a:rPr>
              <a:t>BE Project SCOE 2021-22</a:t>
            </a:r>
          </a:p>
        </p:txBody>
      </p:sp>
      <p:sp>
        <p:nvSpPr>
          <p:cNvPr id="6" name="Slide Number Placeholder 5"/>
          <p:cNvSpPr>
            <a:spLocks noGrp="1"/>
          </p:cNvSpPr>
          <p:nvPr>
            <p:ph type="sldNum" sz="quarter" idx="12"/>
          </p:nvPr>
        </p:nvSpPr>
        <p:spPr>
          <a:xfrm>
            <a:off x="10123055" y="6459785"/>
            <a:ext cx="1089428" cy="365125"/>
          </a:xfrm>
        </p:spPr>
        <p:txBody>
          <a:bodyPr>
            <a:normAutofit/>
          </a:bodyPr>
          <a:lstStyle/>
          <a:p>
            <a:pPr>
              <a:spcAft>
                <a:spcPts val="600"/>
              </a:spcAft>
            </a:pPr>
            <a:fld id="{6ABFD712-9A51-4586-91F9-28577CD1986E}" type="slidenum">
              <a:rPr lang="en-US" smtClean="0">
                <a:solidFill>
                  <a:schemeClr val="tx2"/>
                </a:solidFill>
              </a:rPr>
              <a:pPr>
                <a:spcAft>
                  <a:spcPts val="600"/>
                </a:spcAft>
              </a:pPr>
              <a:t>2</a:t>
            </a:fld>
            <a:endParaRPr lang="en-US">
              <a:solidFill>
                <a:schemeClr val="tx2"/>
              </a:solidFill>
            </a:endParaRPr>
          </a:p>
        </p:txBody>
      </p:sp>
      <p:graphicFrame>
        <p:nvGraphicFramePr>
          <p:cNvPr id="55" name="Content Placeholder 8">
            <a:extLst>
              <a:ext uri="{FF2B5EF4-FFF2-40B4-BE49-F238E27FC236}">
                <a16:creationId xmlns:a16="http://schemas.microsoft.com/office/drawing/2014/main" id="{E1E2683B-7A27-C738-5443-AD6B8D1A1137}"/>
              </a:ext>
            </a:extLst>
          </p:cNvPr>
          <p:cNvGraphicFramePr>
            <a:graphicFrameLocks noGrp="1"/>
          </p:cNvGraphicFramePr>
          <p:nvPr>
            <p:ph idx="1"/>
            <p:extLst>
              <p:ext uri="{D42A27DB-BD31-4B8C-83A1-F6EECF244321}">
                <p14:modId xmlns:p14="http://schemas.microsoft.com/office/powerpoint/2010/main" val="2536248363"/>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E98164-1503-42CC-89EB-1B479F16379C}" type="datetime1">
              <a:rPr lang="en-IN" smtClean="0"/>
              <a:t>22-05-2022</a:t>
            </a:fld>
            <a:endParaRPr lang="en-US"/>
          </a:p>
        </p:txBody>
      </p:sp>
      <p:sp>
        <p:nvSpPr>
          <p:cNvPr id="3" name="Footer Placeholder 2"/>
          <p:cNvSpPr>
            <a:spLocks noGrp="1"/>
          </p:cNvSpPr>
          <p:nvPr>
            <p:ph type="ftr" sz="quarter" idx="11"/>
          </p:nvPr>
        </p:nvSpPr>
        <p:spPr/>
        <p:txBody>
          <a:bodyPr/>
          <a:lstStyle/>
          <a:p>
            <a:r>
              <a:rPr lang="en-US"/>
              <a:t>BE Project SCOE 2021-22</a:t>
            </a:r>
          </a:p>
        </p:txBody>
      </p:sp>
      <p:sp>
        <p:nvSpPr>
          <p:cNvPr id="4" name="Slide Number Placeholder 3"/>
          <p:cNvSpPr>
            <a:spLocks noGrp="1"/>
          </p:cNvSpPr>
          <p:nvPr>
            <p:ph type="sldNum" sz="quarter" idx="12"/>
          </p:nvPr>
        </p:nvSpPr>
        <p:spPr/>
        <p:txBody>
          <a:bodyPr/>
          <a:lstStyle/>
          <a:p>
            <a:fld id="{6ABFD712-9A51-4586-91F9-28577CD1986E}" type="slidenum">
              <a:rPr lang="en-US" smtClean="0"/>
              <a:t>20</a:t>
            </a:fld>
            <a:endParaRPr lang="en-US"/>
          </a:p>
        </p:txBody>
      </p:sp>
      <p:sp>
        <p:nvSpPr>
          <p:cNvPr id="6" name="Title 1"/>
          <p:cNvSpPr txBox="1">
            <a:spLocks/>
          </p:cNvSpPr>
          <p:nvPr/>
        </p:nvSpPr>
        <p:spPr>
          <a:xfrm>
            <a:off x="479376" y="645282"/>
            <a:ext cx="4799856" cy="769268"/>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GB" b="1" dirty="0">
                <a:solidFill>
                  <a:schemeClr val="tx1"/>
                </a:solidFill>
                <a:cs typeface="Times New Roman" panose="02020603050405020304" pitchFamily="18" charset="0"/>
              </a:rPr>
              <a:t>Activity Diagram</a:t>
            </a:r>
            <a:endParaRPr lang="en-IN" b="1" dirty="0">
              <a:solidFill>
                <a:schemeClr val="tx1"/>
              </a:solidFill>
              <a:cs typeface="Times New Roman" panose="02020603050405020304" pitchFamily="18" charset="0"/>
            </a:endParaRPr>
          </a:p>
        </p:txBody>
      </p:sp>
      <p:pic>
        <p:nvPicPr>
          <p:cNvPr id="7" name="Picture 6">
            <a:extLst>
              <a:ext uri="{FF2B5EF4-FFF2-40B4-BE49-F238E27FC236}">
                <a16:creationId xmlns:a16="http://schemas.microsoft.com/office/drawing/2014/main" id="{DAFFA243-9AF4-461A-881C-50716DCA4D1D}"/>
              </a:ext>
            </a:extLst>
          </p:cNvPr>
          <p:cNvPicPr/>
          <p:nvPr/>
        </p:nvPicPr>
        <p:blipFill>
          <a:blip r:embed="rId2">
            <a:extLst>
              <a:ext uri="{28A0092B-C50C-407E-A947-70E740481C1C}">
                <a14:useLocalDpi xmlns:a14="http://schemas.microsoft.com/office/drawing/2010/main" val="0"/>
              </a:ext>
            </a:extLst>
          </a:blip>
          <a:stretch>
            <a:fillRect/>
          </a:stretch>
        </p:blipFill>
        <p:spPr>
          <a:xfrm>
            <a:off x="4871864" y="1029916"/>
            <a:ext cx="2053382" cy="5173910"/>
          </a:xfrm>
          <a:prstGeom prst="rect">
            <a:avLst/>
          </a:prstGeom>
        </p:spPr>
      </p:pic>
    </p:spTree>
    <p:extLst>
      <p:ext uri="{BB962C8B-B14F-4D97-AF65-F5344CB8AC3E}">
        <p14:creationId xmlns:p14="http://schemas.microsoft.com/office/powerpoint/2010/main" val="2332978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D9DE621-65B6-4202-985D-0571926F9C90}" type="datetime1">
              <a:rPr lang="en-IN" smtClean="0"/>
              <a:t>22-05-2022</a:t>
            </a:fld>
            <a:endParaRPr lang="en-US"/>
          </a:p>
        </p:txBody>
      </p:sp>
      <p:sp>
        <p:nvSpPr>
          <p:cNvPr id="4" name="Footer Placeholder 3"/>
          <p:cNvSpPr>
            <a:spLocks noGrp="1"/>
          </p:cNvSpPr>
          <p:nvPr>
            <p:ph type="ftr" sz="quarter" idx="11"/>
          </p:nvPr>
        </p:nvSpPr>
        <p:spPr/>
        <p:txBody>
          <a:bodyPr/>
          <a:lstStyle/>
          <a:p>
            <a:r>
              <a:rPr lang="en-US"/>
              <a:t>BE Project SCOE 2021-22</a:t>
            </a:r>
          </a:p>
        </p:txBody>
      </p:sp>
      <p:sp>
        <p:nvSpPr>
          <p:cNvPr id="5" name="Slide Number Placeholder 4"/>
          <p:cNvSpPr>
            <a:spLocks noGrp="1"/>
          </p:cNvSpPr>
          <p:nvPr>
            <p:ph type="sldNum" sz="quarter" idx="12"/>
          </p:nvPr>
        </p:nvSpPr>
        <p:spPr/>
        <p:txBody>
          <a:bodyPr/>
          <a:lstStyle/>
          <a:p>
            <a:fld id="{6ABFD712-9A51-4586-91F9-28577CD1986E}" type="slidenum">
              <a:rPr lang="en-US" smtClean="0"/>
              <a:t>21</a:t>
            </a:fld>
            <a:endParaRPr lang="en-US"/>
          </a:p>
        </p:txBody>
      </p:sp>
      <p:sp>
        <p:nvSpPr>
          <p:cNvPr id="6" name="Rectangle 5"/>
          <p:cNvSpPr/>
          <p:nvPr/>
        </p:nvSpPr>
        <p:spPr>
          <a:xfrm>
            <a:off x="7032104" y="2780928"/>
            <a:ext cx="1008112" cy="21602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EAE79D5D-414B-44CE-B44E-33397B04AB6A}"/>
              </a:ext>
            </a:extLst>
          </p:cNvPr>
          <p:cNvPicPr/>
          <p:nvPr/>
        </p:nvPicPr>
        <p:blipFill>
          <a:blip r:embed="rId2">
            <a:extLst>
              <a:ext uri="{28A0092B-C50C-407E-A947-70E740481C1C}">
                <a14:useLocalDpi xmlns:a14="http://schemas.microsoft.com/office/drawing/2010/main" val="0"/>
              </a:ext>
            </a:extLst>
          </a:blip>
          <a:stretch>
            <a:fillRect/>
          </a:stretch>
        </p:blipFill>
        <p:spPr>
          <a:xfrm>
            <a:off x="3624064" y="1282551"/>
            <a:ext cx="4822804" cy="4970169"/>
          </a:xfrm>
          <a:prstGeom prst="rect">
            <a:avLst/>
          </a:prstGeom>
        </p:spPr>
      </p:pic>
      <p:sp>
        <p:nvSpPr>
          <p:cNvPr id="2" name="Title 1"/>
          <p:cNvSpPr>
            <a:spLocks noGrp="1"/>
          </p:cNvSpPr>
          <p:nvPr>
            <p:ph type="title" idx="4294967295"/>
          </p:nvPr>
        </p:nvSpPr>
        <p:spPr>
          <a:xfrm>
            <a:off x="407368" y="404664"/>
            <a:ext cx="4943475" cy="877887"/>
          </a:xfrm>
        </p:spPr>
        <p:txBody>
          <a:bodyPr>
            <a:normAutofit/>
          </a:bodyPr>
          <a:lstStyle/>
          <a:p>
            <a:r>
              <a:rPr lang="en-GB" b="1" dirty="0">
                <a:solidFill>
                  <a:schemeClr val="tx1"/>
                </a:solidFill>
                <a:cs typeface="Times New Roman" panose="02020603050405020304" pitchFamily="18" charset="0"/>
              </a:rPr>
              <a:t>Sequence Diagram </a:t>
            </a:r>
            <a:endParaRPr lang="en-IN" b="1" dirty="0">
              <a:solidFill>
                <a:schemeClr val="tx1"/>
              </a:solidFill>
              <a:cs typeface="Times New Roman" panose="02020603050405020304" pitchFamily="18" charset="0"/>
            </a:endParaRPr>
          </a:p>
        </p:txBody>
      </p:sp>
    </p:spTree>
    <p:extLst>
      <p:ext uri="{BB962C8B-B14F-4D97-AF65-F5344CB8AC3E}">
        <p14:creationId xmlns:p14="http://schemas.microsoft.com/office/powerpoint/2010/main" val="7307125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60F39-D790-4CBB-A9C1-41717944FCD8}"/>
              </a:ext>
            </a:extLst>
          </p:cNvPr>
          <p:cNvSpPr>
            <a:spLocks noGrp="1"/>
          </p:cNvSpPr>
          <p:nvPr>
            <p:ph type="title"/>
          </p:nvPr>
        </p:nvSpPr>
        <p:spPr/>
        <p:txBody>
          <a:bodyPr/>
          <a:lstStyle/>
          <a:p>
            <a:r>
              <a:rPr lang="en-US" b="1" dirty="0"/>
              <a:t>Results &amp; Discussion</a:t>
            </a:r>
          </a:p>
        </p:txBody>
      </p:sp>
      <p:sp>
        <p:nvSpPr>
          <p:cNvPr id="3" name="Date Placeholder 2">
            <a:extLst>
              <a:ext uri="{FF2B5EF4-FFF2-40B4-BE49-F238E27FC236}">
                <a16:creationId xmlns:a16="http://schemas.microsoft.com/office/drawing/2014/main" id="{54556DD8-A606-4E8B-BBF2-789229909DC0}"/>
              </a:ext>
            </a:extLst>
          </p:cNvPr>
          <p:cNvSpPr>
            <a:spLocks noGrp="1"/>
          </p:cNvSpPr>
          <p:nvPr>
            <p:ph type="dt" sz="half" idx="10"/>
          </p:nvPr>
        </p:nvSpPr>
        <p:spPr/>
        <p:txBody>
          <a:bodyPr/>
          <a:lstStyle/>
          <a:p>
            <a:fld id="{DF082800-6633-4A76-8551-66F3832AFDED}" type="datetime1">
              <a:rPr lang="en-IN" smtClean="0"/>
              <a:t>22-05-2022</a:t>
            </a:fld>
            <a:endParaRPr lang="en-US"/>
          </a:p>
        </p:txBody>
      </p:sp>
      <p:sp>
        <p:nvSpPr>
          <p:cNvPr id="4" name="Footer Placeholder 3">
            <a:extLst>
              <a:ext uri="{FF2B5EF4-FFF2-40B4-BE49-F238E27FC236}">
                <a16:creationId xmlns:a16="http://schemas.microsoft.com/office/drawing/2014/main" id="{E6EF9467-A509-4FCB-98D7-1A905AF2C502}"/>
              </a:ext>
            </a:extLst>
          </p:cNvPr>
          <p:cNvSpPr>
            <a:spLocks noGrp="1"/>
          </p:cNvSpPr>
          <p:nvPr>
            <p:ph type="ftr" sz="quarter" idx="11"/>
          </p:nvPr>
        </p:nvSpPr>
        <p:spPr/>
        <p:txBody>
          <a:bodyPr/>
          <a:lstStyle/>
          <a:p>
            <a:r>
              <a:rPr lang="en-US"/>
              <a:t>BE Project SCOE 2021-22</a:t>
            </a:r>
          </a:p>
        </p:txBody>
      </p:sp>
      <p:sp>
        <p:nvSpPr>
          <p:cNvPr id="5" name="Slide Number Placeholder 4">
            <a:extLst>
              <a:ext uri="{FF2B5EF4-FFF2-40B4-BE49-F238E27FC236}">
                <a16:creationId xmlns:a16="http://schemas.microsoft.com/office/drawing/2014/main" id="{D8A29DD5-1F21-4B84-8D42-593C35BB8AC3}"/>
              </a:ext>
            </a:extLst>
          </p:cNvPr>
          <p:cNvSpPr>
            <a:spLocks noGrp="1"/>
          </p:cNvSpPr>
          <p:nvPr>
            <p:ph type="sldNum" sz="quarter" idx="12"/>
          </p:nvPr>
        </p:nvSpPr>
        <p:spPr/>
        <p:txBody>
          <a:bodyPr/>
          <a:lstStyle/>
          <a:p>
            <a:fld id="{6ABFD712-9A51-4586-91F9-28577CD1986E}" type="slidenum">
              <a:rPr lang="en-US" smtClean="0"/>
              <a:t>22</a:t>
            </a:fld>
            <a:endParaRPr lang="en-US"/>
          </a:p>
        </p:txBody>
      </p:sp>
      <p:sp>
        <p:nvSpPr>
          <p:cNvPr id="8" name="Content Placeholder 2">
            <a:extLst>
              <a:ext uri="{FF2B5EF4-FFF2-40B4-BE49-F238E27FC236}">
                <a16:creationId xmlns:a16="http://schemas.microsoft.com/office/drawing/2014/main" id="{B387A7DD-678E-4567-BB82-CC43F5EB80DB}"/>
              </a:ext>
            </a:extLst>
          </p:cNvPr>
          <p:cNvSpPr txBox="1">
            <a:spLocks/>
          </p:cNvSpPr>
          <p:nvPr/>
        </p:nvSpPr>
        <p:spPr>
          <a:xfrm>
            <a:off x="1097280" y="1900818"/>
            <a:ext cx="10058400" cy="402336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85750" indent="-285750" algn="just">
              <a:buClr>
                <a:srgbClr val="00B0F0"/>
              </a:buClr>
              <a:buFont typeface="Arial" panose="020B0604020202020204" pitchFamily="34" charset="0"/>
              <a:buChar char="•"/>
            </a:pPr>
            <a:r>
              <a:rPr lang="en-US" sz="2000" dirty="0">
                <a:effectLst/>
                <a:ea typeface="Times New Roman" panose="02020603050405020304" pitchFamily="18" charset="0"/>
              </a:rPr>
              <a:t>We have used Logistic regression, ridge classifier, random forest classifier, gradient boosting classifier and got 100% accuracy for Logistic regression, random forest classifier, gradient boosting classifier and 99% for ridge classifier. We used logistic regression as our final model for prediction.</a:t>
            </a:r>
            <a:endParaRPr lang="en-US" dirty="0"/>
          </a:p>
        </p:txBody>
      </p:sp>
      <p:graphicFrame>
        <p:nvGraphicFramePr>
          <p:cNvPr id="9" name="Table 8">
            <a:extLst>
              <a:ext uri="{FF2B5EF4-FFF2-40B4-BE49-F238E27FC236}">
                <a16:creationId xmlns:a16="http://schemas.microsoft.com/office/drawing/2014/main" id="{E56823D0-CB68-4C7F-BC39-53A92CAA32C4}"/>
              </a:ext>
            </a:extLst>
          </p:cNvPr>
          <p:cNvGraphicFramePr>
            <a:graphicFrameLocks noGrp="1"/>
          </p:cNvGraphicFramePr>
          <p:nvPr>
            <p:extLst>
              <p:ext uri="{D42A27DB-BD31-4B8C-83A1-F6EECF244321}">
                <p14:modId xmlns:p14="http://schemas.microsoft.com/office/powerpoint/2010/main" val="190484454"/>
              </p:ext>
            </p:extLst>
          </p:nvPr>
        </p:nvGraphicFramePr>
        <p:xfrm>
          <a:off x="1680141" y="3328419"/>
          <a:ext cx="8892677" cy="2656117"/>
        </p:xfrm>
        <a:graphic>
          <a:graphicData uri="http://schemas.openxmlformats.org/drawingml/2006/table">
            <a:tbl>
              <a:tblPr firstRow="1" firstCol="1" bandRow="1">
                <a:tableStyleId>{C083E6E3-FA7D-4D7B-A595-EF9225AFEA82}</a:tableStyleId>
              </a:tblPr>
              <a:tblGrid>
                <a:gridCol w="2480047">
                  <a:extLst>
                    <a:ext uri="{9D8B030D-6E8A-4147-A177-3AD203B41FA5}">
                      <a16:colId xmlns:a16="http://schemas.microsoft.com/office/drawing/2014/main" val="840797831"/>
                    </a:ext>
                  </a:extLst>
                </a:gridCol>
                <a:gridCol w="1956429">
                  <a:extLst>
                    <a:ext uri="{9D8B030D-6E8A-4147-A177-3AD203B41FA5}">
                      <a16:colId xmlns:a16="http://schemas.microsoft.com/office/drawing/2014/main" val="3573511234"/>
                    </a:ext>
                  </a:extLst>
                </a:gridCol>
                <a:gridCol w="1598474">
                  <a:extLst>
                    <a:ext uri="{9D8B030D-6E8A-4147-A177-3AD203B41FA5}">
                      <a16:colId xmlns:a16="http://schemas.microsoft.com/office/drawing/2014/main" val="1558573459"/>
                    </a:ext>
                  </a:extLst>
                </a:gridCol>
                <a:gridCol w="1243477">
                  <a:extLst>
                    <a:ext uri="{9D8B030D-6E8A-4147-A177-3AD203B41FA5}">
                      <a16:colId xmlns:a16="http://schemas.microsoft.com/office/drawing/2014/main" val="3935215127"/>
                    </a:ext>
                  </a:extLst>
                </a:gridCol>
                <a:gridCol w="1614250">
                  <a:extLst>
                    <a:ext uri="{9D8B030D-6E8A-4147-A177-3AD203B41FA5}">
                      <a16:colId xmlns:a16="http://schemas.microsoft.com/office/drawing/2014/main" val="101019461"/>
                    </a:ext>
                  </a:extLst>
                </a:gridCol>
              </a:tblGrid>
              <a:tr h="580989">
                <a:tc>
                  <a:txBody>
                    <a:bodyPr/>
                    <a:lstStyle/>
                    <a:p>
                      <a:pPr marL="0" marR="0" algn="ctr">
                        <a:lnSpc>
                          <a:spcPct val="150000"/>
                        </a:lnSpc>
                        <a:spcBef>
                          <a:spcPts val="0"/>
                        </a:spcBef>
                        <a:spcAft>
                          <a:spcPts val="0"/>
                        </a:spcAft>
                      </a:pPr>
                      <a:r>
                        <a:rPr lang="en-US" sz="1600" dirty="0">
                          <a:effectLst/>
                        </a:rPr>
                        <a:t>Algorithm</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a:effectLst/>
                        </a:rPr>
                        <a:t>Precision</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a:effectLst/>
                        </a:rPr>
                        <a:t>Recall</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a:effectLst/>
                        </a:rPr>
                        <a:t>F1-Score</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a:effectLst/>
                        </a:rPr>
                        <a:t>Support</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45862440"/>
                  </a:ext>
                </a:extLst>
              </a:tr>
              <a:tr h="383773">
                <a:tc>
                  <a:txBody>
                    <a:bodyPr/>
                    <a:lstStyle/>
                    <a:p>
                      <a:pPr marL="0" marR="0" algn="ctr">
                        <a:lnSpc>
                          <a:spcPct val="150000"/>
                        </a:lnSpc>
                        <a:spcBef>
                          <a:spcPts val="0"/>
                        </a:spcBef>
                        <a:spcAft>
                          <a:spcPts val="0"/>
                        </a:spcAft>
                      </a:pPr>
                      <a:r>
                        <a:rPr lang="en-US" sz="1600" dirty="0">
                          <a:effectLst/>
                        </a:rPr>
                        <a:t>Logistic regression</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a:effectLst/>
                        </a:rPr>
                        <a:t>1.0</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a:effectLst/>
                        </a:rPr>
                        <a:t>1.0</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a:effectLst/>
                        </a:rPr>
                        <a:t>1.0</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a:effectLst/>
                        </a:rPr>
                        <a:t>651</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50080501"/>
                  </a:ext>
                </a:extLst>
              </a:tr>
              <a:tr h="383773">
                <a:tc>
                  <a:txBody>
                    <a:bodyPr/>
                    <a:lstStyle/>
                    <a:p>
                      <a:pPr marL="0" marR="0" algn="ctr">
                        <a:lnSpc>
                          <a:spcPct val="150000"/>
                        </a:lnSpc>
                        <a:spcBef>
                          <a:spcPts val="0"/>
                        </a:spcBef>
                        <a:spcAft>
                          <a:spcPts val="0"/>
                        </a:spcAft>
                      </a:pPr>
                      <a:r>
                        <a:rPr lang="en-US" sz="1600" dirty="0">
                          <a:effectLst/>
                        </a:rPr>
                        <a:t>Ridge classifier</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a:effectLst/>
                        </a:rPr>
                        <a:t>0.99</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a:effectLst/>
                        </a:rPr>
                        <a:t>0.99</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a:effectLst/>
                        </a:rPr>
                        <a:t>0.99</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a:effectLst/>
                        </a:rPr>
                        <a:t>651</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37976920"/>
                  </a:ext>
                </a:extLst>
              </a:tr>
              <a:tr h="580989">
                <a:tc>
                  <a:txBody>
                    <a:bodyPr/>
                    <a:lstStyle/>
                    <a:p>
                      <a:pPr marL="0" marR="0" algn="ctr">
                        <a:lnSpc>
                          <a:spcPct val="150000"/>
                        </a:lnSpc>
                        <a:spcBef>
                          <a:spcPts val="0"/>
                        </a:spcBef>
                        <a:spcAft>
                          <a:spcPts val="0"/>
                        </a:spcAft>
                      </a:pPr>
                      <a:r>
                        <a:rPr lang="en-US" sz="1600" dirty="0">
                          <a:effectLst/>
                        </a:rPr>
                        <a:t>Random forest classifier</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rPr>
                        <a:t>1.0</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rPr>
                        <a:t>1.0</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rPr>
                        <a:t>1.0</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rPr>
                        <a:t>651</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06539226"/>
                  </a:ext>
                </a:extLst>
              </a:tr>
              <a:tr h="726593">
                <a:tc>
                  <a:txBody>
                    <a:bodyPr/>
                    <a:lstStyle/>
                    <a:p>
                      <a:pPr marL="0" marR="0" algn="ctr">
                        <a:lnSpc>
                          <a:spcPct val="150000"/>
                        </a:lnSpc>
                        <a:spcBef>
                          <a:spcPts val="0"/>
                        </a:spcBef>
                        <a:spcAft>
                          <a:spcPts val="0"/>
                        </a:spcAft>
                      </a:pPr>
                      <a:r>
                        <a:rPr lang="en-US" sz="1600" dirty="0">
                          <a:effectLst/>
                        </a:rPr>
                        <a:t>Gradient boosting classifier</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rPr>
                        <a:t>1.0</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a:effectLst/>
                        </a:rPr>
                        <a:t>1.0</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a:effectLst/>
                        </a:rPr>
                        <a:t>1.0</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600" dirty="0">
                          <a:effectLst/>
                        </a:rPr>
                        <a:t>651</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35817601"/>
                  </a:ext>
                </a:extLst>
              </a:tr>
            </a:tbl>
          </a:graphicData>
        </a:graphic>
      </p:graphicFrame>
    </p:spTree>
    <p:extLst>
      <p:ext uri="{BB962C8B-B14F-4D97-AF65-F5344CB8AC3E}">
        <p14:creationId xmlns:p14="http://schemas.microsoft.com/office/powerpoint/2010/main" val="21326578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846B0D-7CD3-4687-93E4-D33AB39836E3}"/>
              </a:ext>
            </a:extLst>
          </p:cNvPr>
          <p:cNvPicPr/>
          <p:nvPr/>
        </p:nvPicPr>
        <p:blipFill rotWithShape="1">
          <a:blip r:embed="rId2" cstate="print">
            <a:extLst>
              <a:ext uri="{28A0092B-C50C-407E-A947-70E740481C1C}">
                <a14:useLocalDpi xmlns:a14="http://schemas.microsoft.com/office/drawing/2010/main" val="0"/>
              </a:ext>
            </a:extLst>
          </a:blip>
          <a:srcRect l="493"/>
          <a:stretch/>
        </p:blipFill>
        <p:spPr bwMode="auto">
          <a:xfrm>
            <a:off x="407368" y="365135"/>
            <a:ext cx="11136540" cy="5517222"/>
          </a:xfrm>
          <a:prstGeom prst="rect">
            <a:avLst/>
          </a:prstGeom>
          <a:noFill/>
        </p:spPr>
      </p:pic>
      <p:sp>
        <p:nvSpPr>
          <p:cNvPr id="2" name="Date Placeholder 1">
            <a:extLst>
              <a:ext uri="{FF2B5EF4-FFF2-40B4-BE49-F238E27FC236}">
                <a16:creationId xmlns:a16="http://schemas.microsoft.com/office/drawing/2014/main" id="{E3DFB18A-C5DA-487D-A42A-678397C797DE}"/>
              </a:ext>
            </a:extLst>
          </p:cNvPr>
          <p:cNvSpPr>
            <a:spLocks noGrp="1"/>
          </p:cNvSpPr>
          <p:nvPr>
            <p:ph type="dt" sz="half" idx="10"/>
          </p:nvPr>
        </p:nvSpPr>
        <p:spPr>
          <a:xfrm>
            <a:off x="1097280" y="6459785"/>
            <a:ext cx="2472271" cy="365125"/>
          </a:xfrm>
        </p:spPr>
        <p:txBody>
          <a:bodyPr>
            <a:normAutofit/>
          </a:bodyPr>
          <a:lstStyle/>
          <a:p>
            <a:pPr>
              <a:spcAft>
                <a:spcPts val="600"/>
              </a:spcAft>
            </a:pPr>
            <a:fld id="{CAE98164-1503-42CC-89EB-1B479F16379C}" type="datetime1">
              <a:rPr lang="en-IN" smtClean="0"/>
              <a:pPr>
                <a:spcAft>
                  <a:spcPts val="600"/>
                </a:spcAft>
              </a:pPr>
              <a:t>22-05-2022</a:t>
            </a:fld>
            <a:endParaRPr lang="en-US"/>
          </a:p>
        </p:txBody>
      </p:sp>
      <p:sp>
        <p:nvSpPr>
          <p:cNvPr id="3" name="Footer Placeholder 2">
            <a:extLst>
              <a:ext uri="{FF2B5EF4-FFF2-40B4-BE49-F238E27FC236}">
                <a16:creationId xmlns:a16="http://schemas.microsoft.com/office/drawing/2014/main" id="{7ED7A39C-E550-413B-AF2C-139932B8475A}"/>
              </a:ext>
            </a:extLst>
          </p:cNvPr>
          <p:cNvSpPr>
            <a:spLocks noGrp="1"/>
          </p:cNvSpPr>
          <p:nvPr>
            <p:ph type="ftr" sz="quarter" idx="11"/>
          </p:nvPr>
        </p:nvSpPr>
        <p:spPr>
          <a:xfrm>
            <a:off x="3686185" y="6459785"/>
            <a:ext cx="4822804" cy="365125"/>
          </a:xfrm>
        </p:spPr>
        <p:txBody>
          <a:bodyPr>
            <a:normAutofit/>
          </a:bodyPr>
          <a:lstStyle/>
          <a:p>
            <a:pPr>
              <a:spcAft>
                <a:spcPts val="600"/>
              </a:spcAft>
            </a:pPr>
            <a:r>
              <a:rPr lang="en-US"/>
              <a:t>BE Project SCOE 2021-22</a:t>
            </a:r>
          </a:p>
        </p:txBody>
      </p:sp>
      <p:sp>
        <p:nvSpPr>
          <p:cNvPr id="4" name="Slide Number Placeholder 3">
            <a:extLst>
              <a:ext uri="{FF2B5EF4-FFF2-40B4-BE49-F238E27FC236}">
                <a16:creationId xmlns:a16="http://schemas.microsoft.com/office/drawing/2014/main" id="{36882D2A-9EC5-4419-8101-A1EA415621BA}"/>
              </a:ext>
            </a:extLst>
          </p:cNvPr>
          <p:cNvSpPr>
            <a:spLocks noGrp="1"/>
          </p:cNvSpPr>
          <p:nvPr>
            <p:ph type="sldNum" sz="quarter" idx="12"/>
          </p:nvPr>
        </p:nvSpPr>
        <p:spPr>
          <a:xfrm>
            <a:off x="9900458" y="6459785"/>
            <a:ext cx="1312025" cy="365125"/>
          </a:xfrm>
        </p:spPr>
        <p:txBody>
          <a:bodyPr>
            <a:normAutofit/>
          </a:bodyPr>
          <a:lstStyle/>
          <a:p>
            <a:pPr>
              <a:spcAft>
                <a:spcPts val="600"/>
              </a:spcAft>
            </a:pPr>
            <a:fld id="{6ABFD712-9A51-4586-91F9-28577CD1986E}" type="slidenum">
              <a:rPr lang="en-US" smtClean="0"/>
              <a:pPr>
                <a:spcAft>
                  <a:spcPts val="600"/>
                </a:spcAft>
              </a:pPr>
              <a:t>23</a:t>
            </a:fld>
            <a:endParaRPr lang="en-US"/>
          </a:p>
        </p:txBody>
      </p:sp>
    </p:spTree>
    <p:extLst>
      <p:ext uri="{BB962C8B-B14F-4D97-AF65-F5344CB8AC3E}">
        <p14:creationId xmlns:p14="http://schemas.microsoft.com/office/powerpoint/2010/main" val="40512408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F1DF19-8554-4B6D-B2C4-2D36AF076AE0}"/>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1223163" y="278342"/>
            <a:ext cx="9745673" cy="5449829"/>
          </a:xfrm>
          <a:prstGeom prst="rect">
            <a:avLst/>
          </a:prstGeom>
          <a:noFill/>
        </p:spPr>
      </p:pic>
      <p:sp>
        <p:nvSpPr>
          <p:cNvPr id="2" name="Date Placeholder 1">
            <a:extLst>
              <a:ext uri="{FF2B5EF4-FFF2-40B4-BE49-F238E27FC236}">
                <a16:creationId xmlns:a16="http://schemas.microsoft.com/office/drawing/2014/main" id="{05E01C0F-9FCF-48B4-8AE6-6498E12316EE}"/>
              </a:ext>
            </a:extLst>
          </p:cNvPr>
          <p:cNvSpPr>
            <a:spLocks noGrp="1"/>
          </p:cNvSpPr>
          <p:nvPr>
            <p:ph type="dt" sz="half" idx="10"/>
          </p:nvPr>
        </p:nvSpPr>
        <p:spPr>
          <a:xfrm>
            <a:off x="1097280" y="6459785"/>
            <a:ext cx="2472271" cy="365125"/>
          </a:xfrm>
        </p:spPr>
        <p:txBody>
          <a:bodyPr>
            <a:normAutofit/>
          </a:bodyPr>
          <a:lstStyle/>
          <a:p>
            <a:pPr>
              <a:spcAft>
                <a:spcPts val="600"/>
              </a:spcAft>
            </a:pPr>
            <a:fld id="{CAE98164-1503-42CC-89EB-1B479F16379C}" type="datetime1">
              <a:rPr lang="en-IN" smtClean="0"/>
              <a:pPr>
                <a:spcAft>
                  <a:spcPts val="600"/>
                </a:spcAft>
              </a:pPr>
              <a:t>22-05-2022</a:t>
            </a:fld>
            <a:endParaRPr lang="en-US"/>
          </a:p>
        </p:txBody>
      </p:sp>
      <p:sp>
        <p:nvSpPr>
          <p:cNvPr id="3" name="Footer Placeholder 2">
            <a:extLst>
              <a:ext uri="{FF2B5EF4-FFF2-40B4-BE49-F238E27FC236}">
                <a16:creationId xmlns:a16="http://schemas.microsoft.com/office/drawing/2014/main" id="{C193F906-E8C8-4E25-916D-D6C156AE330D}"/>
              </a:ext>
            </a:extLst>
          </p:cNvPr>
          <p:cNvSpPr>
            <a:spLocks noGrp="1"/>
          </p:cNvSpPr>
          <p:nvPr>
            <p:ph type="ftr" sz="quarter" idx="11"/>
          </p:nvPr>
        </p:nvSpPr>
        <p:spPr>
          <a:xfrm>
            <a:off x="3686185" y="6459785"/>
            <a:ext cx="4822804" cy="365125"/>
          </a:xfrm>
        </p:spPr>
        <p:txBody>
          <a:bodyPr>
            <a:normAutofit/>
          </a:bodyPr>
          <a:lstStyle/>
          <a:p>
            <a:pPr>
              <a:spcAft>
                <a:spcPts val="600"/>
              </a:spcAft>
            </a:pPr>
            <a:r>
              <a:rPr lang="en-US"/>
              <a:t>BE Project SCOE 2021-22</a:t>
            </a:r>
          </a:p>
        </p:txBody>
      </p:sp>
      <p:sp>
        <p:nvSpPr>
          <p:cNvPr id="4" name="Slide Number Placeholder 3">
            <a:extLst>
              <a:ext uri="{FF2B5EF4-FFF2-40B4-BE49-F238E27FC236}">
                <a16:creationId xmlns:a16="http://schemas.microsoft.com/office/drawing/2014/main" id="{C7909527-E92B-4DEA-937F-2EE20075FF02}"/>
              </a:ext>
            </a:extLst>
          </p:cNvPr>
          <p:cNvSpPr>
            <a:spLocks noGrp="1"/>
          </p:cNvSpPr>
          <p:nvPr>
            <p:ph type="sldNum" sz="quarter" idx="12"/>
          </p:nvPr>
        </p:nvSpPr>
        <p:spPr>
          <a:xfrm>
            <a:off x="9900458" y="6459785"/>
            <a:ext cx="1312025" cy="365125"/>
          </a:xfrm>
        </p:spPr>
        <p:txBody>
          <a:bodyPr>
            <a:normAutofit/>
          </a:bodyPr>
          <a:lstStyle/>
          <a:p>
            <a:pPr>
              <a:spcAft>
                <a:spcPts val="600"/>
              </a:spcAft>
            </a:pPr>
            <a:fld id="{6ABFD712-9A51-4586-91F9-28577CD1986E}" type="slidenum">
              <a:rPr lang="en-US" smtClean="0"/>
              <a:pPr>
                <a:spcAft>
                  <a:spcPts val="600"/>
                </a:spcAft>
              </a:pPr>
              <a:t>24</a:t>
            </a:fld>
            <a:endParaRPr lang="en-US"/>
          </a:p>
        </p:txBody>
      </p:sp>
    </p:spTree>
    <p:extLst>
      <p:ext uri="{BB962C8B-B14F-4D97-AF65-F5344CB8AC3E}">
        <p14:creationId xmlns:p14="http://schemas.microsoft.com/office/powerpoint/2010/main" val="2288543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8BDFFBE-1525-492E-B72A-1B71A452D609}"/>
              </a:ext>
            </a:extLst>
          </p:cNvPr>
          <p:cNvPicPr/>
          <p:nvPr/>
        </p:nvPicPr>
        <p:blipFill rotWithShape="1">
          <a:blip r:embed="rId2" cstate="print">
            <a:extLst>
              <a:ext uri="{28A0092B-C50C-407E-A947-70E740481C1C}">
                <a14:useLocalDpi xmlns:a14="http://schemas.microsoft.com/office/drawing/2010/main" val="0"/>
              </a:ext>
            </a:extLst>
          </a:blip>
          <a:srcRect r="49501" b="29955"/>
          <a:stretch/>
        </p:blipFill>
        <p:spPr bwMode="auto">
          <a:xfrm>
            <a:off x="643467" y="676904"/>
            <a:ext cx="3278292" cy="2557786"/>
          </a:xfrm>
          <a:prstGeom prst="rect">
            <a:avLst/>
          </a:prstGeom>
          <a:noFill/>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EA4AAE0A-645F-45EB-9CE1-2E1646400C1F}"/>
              </a:ext>
            </a:extLst>
          </p:cNvPr>
          <p:cNvPicPr/>
          <p:nvPr/>
        </p:nvPicPr>
        <p:blipFill rotWithShape="1">
          <a:blip r:embed="rId3" cstate="print">
            <a:extLst>
              <a:ext uri="{28A0092B-C50C-407E-A947-70E740481C1C}">
                <a14:useLocalDpi xmlns:a14="http://schemas.microsoft.com/office/drawing/2010/main" val="0"/>
              </a:ext>
            </a:extLst>
          </a:blip>
          <a:srcRect r="49362" b="28722"/>
          <a:stretch/>
        </p:blipFill>
        <p:spPr bwMode="auto">
          <a:xfrm>
            <a:off x="4457807" y="643466"/>
            <a:ext cx="3314909" cy="2624662"/>
          </a:xfrm>
          <a:prstGeom prst="rect">
            <a:avLst/>
          </a:prstGeom>
          <a:noFill/>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E965B1AB-73FC-46D7-A681-A1345DA6956C}"/>
              </a:ext>
            </a:extLst>
          </p:cNvPr>
          <p:cNvPicPr/>
          <p:nvPr/>
        </p:nvPicPr>
        <p:blipFill rotWithShape="1">
          <a:blip r:embed="rId4"/>
          <a:srcRect l="2433" t="3323" r="50767" b="30176"/>
          <a:stretch/>
        </p:blipFill>
        <p:spPr>
          <a:xfrm>
            <a:off x="8308764" y="661039"/>
            <a:ext cx="3239769" cy="2589516"/>
          </a:xfrm>
          <a:prstGeom prst="rect">
            <a:avLst/>
          </a:prstGeom>
        </p:spPr>
      </p:pic>
      <p:pic>
        <p:nvPicPr>
          <p:cNvPr id="7" name="Picture 6">
            <a:extLst>
              <a:ext uri="{FF2B5EF4-FFF2-40B4-BE49-F238E27FC236}">
                <a16:creationId xmlns:a16="http://schemas.microsoft.com/office/drawing/2014/main" id="{FA389C00-C602-4432-AFCA-4DCD4D0F0FB1}"/>
              </a:ext>
            </a:extLst>
          </p:cNvPr>
          <p:cNvPicPr/>
          <p:nvPr/>
        </p:nvPicPr>
        <p:blipFill rotWithShape="1">
          <a:blip r:embed="rId5" cstate="print">
            <a:extLst>
              <a:ext uri="{28A0092B-C50C-407E-A947-70E740481C1C}">
                <a14:useLocalDpi xmlns:a14="http://schemas.microsoft.com/office/drawing/2010/main" val="0"/>
              </a:ext>
            </a:extLst>
          </a:blip>
          <a:srcRect r="49218" b="29722"/>
          <a:stretch/>
        </p:blipFill>
        <p:spPr bwMode="auto">
          <a:xfrm>
            <a:off x="643467" y="3626199"/>
            <a:ext cx="3278292" cy="2551993"/>
          </a:xfrm>
          <a:prstGeom prst="rect">
            <a:avLst/>
          </a:prstGeom>
          <a:noFill/>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70319238-5FF8-48D2-809A-E6047E7186A5}"/>
              </a:ext>
            </a:extLst>
          </p:cNvPr>
          <p:cNvPicPr/>
          <p:nvPr/>
        </p:nvPicPr>
        <p:blipFill rotWithShape="1">
          <a:blip r:embed="rId6" cstate="print">
            <a:extLst>
              <a:ext uri="{28A0092B-C50C-407E-A947-70E740481C1C}">
                <a14:useLocalDpi xmlns:a14="http://schemas.microsoft.com/office/drawing/2010/main" val="0"/>
              </a:ext>
            </a:extLst>
          </a:blip>
          <a:srcRect r="49362" b="29462"/>
          <a:stretch/>
        </p:blipFill>
        <p:spPr bwMode="auto">
          <a:xfrm>
            <a:off x="4428084" y="3589863"/>
            <a:ext cx="3374358" cy="2643993"/>
          </a:xfrm>
          <a:prstGeom prst="rect">
            <a:avLst/>
          </a:prstGeom>
          <a:noFill/>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F9B1A568-4B4D-4CAB-B221-9A3D7207FB2F}"/>
              </a:ext>
            </a:extLst>
          </p:cNvPr>
          <p:cNvPicPr/>
          <p:nvPr/>
        </p:nvPicPr>
        <p:blipFill rotWithShape="1">
          <a:blip r:embed="rId7"/>
          <a:srcRect l="2259" t="3067" r="50000" b="29886"/>
          <a:stretch/>
        </p:blipFill>
        <p:spPr>
          <a:xfrm>
            <a:off x="8308763" y="3632200"/>
            <a:ext cx="3239769" cy="2559318"/>
          </a:xfrm>
          <a:prstGeom prst="rect">
            <a:avLst/>
          </a:prstGeom>
        </p:spPr>
      </p:pic>
      <p:sp>
        <p:nvSpPr>
          <p:cNvPr id="3" name="Footer Placeholder 2">
            <a:extLst>
              <a:ext uri="{FF2B5EF4-FFF2-40B4-BE49-F238E27FC236}">
                <a16:creationId xmlns:a16="http://schemas.microsoft.com/office/drawing/2014/main" id="{4368F941-1BE1-4AFD-86CF-F81BF01E2A37}"/>
              </a:ext>
            </a:extLst>
          </p:cNvPr>
          <p:cNvSpPr>
            <a:spLocks noGrp="1"/>
          </p:cNvSpPr>
          <p:nvPr>
            <p:ph type="ftr" sz="quarter" idx="11"/>
          </p:nvPr>
        </p:nvSpPr>
        <p:spPr>
          <a:xfrm>
            <a:off x="321732" y="6491307"/>
            <a:ext cx="4114800" cy="274320"/>
          </a:xfrm>
        </p:spPr>
        <p:txBody>
          <a:bodyPr>
            <a:normAutofit/>
          </a:bodyPr>
          <a:lstStyle/>
          <a:p>
            <a:pPr algn="l">
              <a:spcAft>
                <a:spcPts val="600"/>
              </a:spcAft>
            </a:pPr>
            <a:r>
              <a:rPr lang="en-US" sz="1200">
                <a:solidFill>
                  <a:schemeClr val="tx1">
                    <a:lumMod val="75000"/>
                    <a:lumOff val="25000"/>
                  </a:schemeClr>
                </a:solidFill>
              </a:rPr>
              <a:t>BE Project SCOE 2021-22</a:t>
            </a:r>
          </a:p>
        </p:txBody>
      </p:sp>
      <p:sp>
        <p:nvSpPr>
          <p:cNvPr id="2" name="Date Placeholder 1">
            <a:extLst>
              <a:ext uri="{FF2B5EF4-FFF2-40B4-BE49-F238E27FC236}">
                <a16:creationId xmlns:a16="http://schemas.microsoft.com/office/drawing/2014/main" id="{6374F539-35D6-4992-8A06-53D0BBB739F2}"/>
              </a:ext>
            </a:extLst>
          </p:cNvPr>
          <p:cNvSpPr>
            <a:spLocks noGrp="1"/>
          </p:cNvSpPr>
          <p:nvPr>
            <p:ph type="dt" sz="half" idx="10"/>
          </p:nvPr>
        </p:nvSpPr>
        <p:spPr>
          <a:xfrm>
            <a:off x="8013700" y="6491307"/>
            <a:ext cx="2743200" cy="274320"/>
          </a:xfrm>
        </p:spPr>
        <p:txBody>
          <a:bodyPr>
            <a:normAutofit/>
          </a:bodyPr>
          <a:lstStyle/>
          <a:p>
            <a:pPr algn="r">
              <a:spcAft>
                <a:spcPts val="600"/>
              </a:spcAft>
            </a:pPr>
            <a:fld id="{CAE98164-1503-42CC-89EB-1B479F16379C}" type="datetime1">
              <a:rPr lang="en-IN" sz="1200">
                <a:solidFill>
                  <a:schemeClr val="tx1">
                    <a:lumMod val="75000"/>
                    <a:lumOff val="25000"/>
                  </a:schemeClr>
                </a:solidFill>
              </a:rPr>
              <a:pPr algn="r">
                <a:spcAft>
                  <a:spcPts val="600"/>
                </a:spcAft>
              </a:pPr>
              <a:t>22-05-2022</a:t>
            </a:fld>
            <a:endParaRPr lang="en-US" sz="1200">
              <a:solidFill>
                <a:schemeClr val="tx1">
                  <a:lumMod val="75000"/>
                  <a:lumOff val="25000"/>
                </a:schemeClr>
              </a:solidFill>
            </a:endParaRPr>
          </a:p>
        </p:txBody>
      </p:sp>
      <p:sp>
        <p:nvSpPr>
          <p:cNvPr id="4" name="Slide Number Placeholder 3">
            <a:extLst>
              <a:ext uri="{FF2B5EF4-FFF2-40B4-BE49-F238E27FC236}">
                <a16:creationId xmlns:a16="http://schemas.microsoft.com/office/drawing/2014/main" id="{616E9375-F744-4FDD-AA1E-E6941324A558}"/>
              </a:ext>
            </a:extLst>
          </p:cNvPr>
          <p:cNvSpPr>
            <a:spLocks noGrp="1"/>
          </p:cNvSpPr>
          <p:nvPr>
            <p:ph type="sldNum" sz="quarter" idx="12"/>
          </p:nvPr>
        </p:nvSpPr>
        <p:spPr>
          <a:xfrm>
            <a:off x="10917767" y="6491307"/>
            <a:ext cx="952499" cy="274320"/>
          </a:xfrm>
        </p:spPr>
        <p:txBody>
          <a:bodyPr>
            <a:normAutofit/>
          </a:bodyPr>
          <a:lstStyle/>
          <a:p>
            <a:pPr>
              <a:spcAft>
                <a:spcPts val="600"/>
              </a:spcAft>
            </a:pPr>
            <a:fld id="{6ABFD712-9A51-4586-91F9-28577CD1986E}" type="slidenum">
              <a:rPr lang="en-US" sz="1200">
                <a:solidFill>
                  <a:schemeClr val="tx1">
                    <a:lumMod val="75000"/>
                    <a:lumOff val="25000"/>
                  </a:schemeClr>
                </a:solidFill>
              </a:rPr>
              <a:pPr>
                <a:spcAft>
                  <a:spcPts val="600"/>
                </a:spcAft>
              </a:pPr>
              <a:t>25</a:t>
            </a:fld>
            <a:endParaRPr lang="en-US" sz="1200">
              <a:solidFill>
                <a:schemeClr val="tx1">
                  <a:lumMod val="75000"/>
                  <a:lumOff val="25000"/>
                </a:schemeClr>
              </a:solidFill>
            </a:endParaRPr>
          </a:p>
        </p:txBody>
      </p:sp>
    </p:spTree>
    <p:extLst>
      <p:ext uri="{BB962C8B-B14F-4D97-AF65-F5344CB8AC3E}">
        <p14:creationId xmlns:p14="http://schemas.microsoft.com/office/powerpoint/2010/main" val="26682398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C87E24-2661-4E64-8EC6-D9505286164F}"/>
              </a:ext>
            </a:extLst>
          </p:cNvPr>
          <p:cNvSpPr>
            <a:spLocks noGrp="1"/>
          </p:cNvSpPr>
          <p:nvPr>
            <p:ph type="dt" sz="half" idx="10"/>
          </p:nvPr>
        </p:nvSpPr>
        <p:spPr/>
        <p:txBody>
          <a:bodyPr>
            <a:normAutofit/>
          </a:bodyPr>
          <a:lstStyle/>
          <a:p>
            <a:pPr>
              <a:spcAft>
                <a:spcPts val="600"/>
              </a:spcAft>
            </a:pPr>
            <a:fld id="{CAE98164-1503-42CC-89EB-1B479F16379C}" type="datetime1">
              <a:rPr lang="en-IN" smtClean="0"/>
              <a:pPr>
                <a:spcAft>
                  <a:spcPts val="600"/>
                </a:spcAft>
              </a:pPr>
              <a:t>22-05-2022</a:t>
            </a:fld>
            <a:endParaRPr lang="en-US"/>
          </a:p>
        </p:txBody>
      </p:sp>
      <p:sp>
        <p:nvSpPr>
          <p:cNvPr id="3" name="Footer Placeholder 2">
            <a:extLst>
              <a:ext uri="{FF2B5EF4-FFF2-40B4-BE49-F238E27FC236}">
                <a16:creationId xmlns:a16="http://schemas.microsoft.com/office/drawing/2014/main" id="{51B03144-A8D1-4B0E-A656-0A35DF91E84C}"/>
              </a:ext>
            </a:extLst>
          </p:cNvPr>
          <p:cNvSpPr>
            <a:spLocks noGrp="1"/>
          </p:cNvSpPr>
          <p:nvPr>
            <p:ph type="ftr" sz="quarter" idx="11"/>
          </p:nvPr>
        </p:nvSpPr>
        <p:spPr/>
        <p:txBody>
          <a:bodyPr>
            <a:normAutofit/>
          </a:bodyPr>
          <a:lstStyle/>
          <a:p>
            <a:pPr>
              <a:spcAft>
                <a:spcPts val="600"/>
              </a:spcAft>
            </a:pPr>
            <a:r>
              <a:rPr lang="en-US"/>
              <a:t>BE Project SCOE 2021-22</a:t>
            </a:r>
          </a:p>
        </p:txBody>
      </p:sp>
      <p:sp>
        <p:nvSpPr>
          <p:cNvPr id="4" name="Slide Number Placeholder 3">
            <a:extLst>
              <a:ext uri="{FF2B5EF4-FFF2-40B4-BE49-F238E27FC236}">
                <a16:creationId xmlns:a16="http://schemas.microsoft.com/office/drawing/2014/main" id="{C6EA03D8-B34F-401F-B5C7-F3A5F7165869}"/>
              </a:ext>
            </a:extLst>
          </p:cNvPr>
          <p:cNvSpPr>
            <a:spLocks noGrp="1"/>
          </p:cNvSpPr>
          <p:nvPr>
            <p:ph type="sldNum" sz="quarter" idx="12"/>
          </p:nvPr>
        </p:nvSpPr>
        <p:spPr/>
        <p:txBody>
          <a:bodyPr>
            <a:normAutofit/>
          </a:bodyPr>
          <a:lstStyle/>
          <a:p>
            <a:pPr>
              <a:spcAft>
                <a:spcPts val="600"/>
              </a:spcAft>
            </a:pPr>
            <a:fld id="{6ABFD712-9A51-4586-91F9-28577CD1986E}" type="slidenum">
              <a:rPr lang="en-US" smtClean="0"/>
              <a:pPr>
                <a:spcAft>
                  <a:spcPts val="600"/>
                </a:spcAft>
              </a:pPr>
              <a:t>26</a:t>
            </a:fld>
            <a:endParaRPr lang="en-US"/>
          </a:p>
        </p:txBody>
      </p:sp>
      <p:graphicFrame>
        <p:nvGraphicFramePr>
          <p:cNvPr id="6" name="Table 5">
            <a:extLst>
              <a:ext uri="{FF2B5EF4-FFF2-40B4-BE49-F238E27FC236}">
                <a16:creationId xmlns:a16="http://schemas.microsoft.com/office/drawing/2014/main" id="{8A382329-F8DD-4F48-A8FD-A048A1C69918}"/>
              </a:ext>
            </a:extLst>
          </p:cNvPr>
          <p:cNvGraphicFramePr>
            <a:graphicFrameLocks noGrp="1"/>
          </p:cNvGraphicFramePr>
          <p:nvPr>
            <p:extLst>
              <p:ext uri="{D42A27DB-BD31-4B8C-83A1-F6EECF244321}">
                <p14:modId xmlns:p14="http://schemas.microsoft.com/office/powerpoint/2010/main" val="3889073739"/>
              </p:ext>
            </p:extLst>
          </p:nvPr>
        </p:nvGraphicFramePr>
        <p:xfrm>
          <a:off x="1097280" y="792467"/>
          <a:ext cx="10252929" cy="5273065"/>
        </p:xfrm>
        <a:graphic>
          <a:graphicData uri="http://schemas.openxmlformats.org/drawingml/2006/table">
            <a:tbl>
              <a:tblPr firstRow="1" firstCol="1" bandRow="1"/>
              <a:tblGrid>
                <a:gridCol w="3930619">
                  <a:extLst>
                    <a:ext uri="{9D8B030D-6E8A-4147-A177-3AD203B41FA5}">
                      <a16:colId xmlns:a16="http://schemas.microsoft.com/office/drawing/2014/main" val="3136714974"/>
                    </a:ext>
                  </a:extLst>
                </a:gridCol>
                <a:gridCol w="676033">
                  <a:extLst>
                    <a:ext uri="{9D8B030D-6E8A-4147-A177-3AD203B41FA5}">
                      <a16:colId xmlns:a16="http://schemas.microsoft.com/office/drawing/2014/main" val="403702836"/>
                    </a:ext>
                  </a:extLst>
                </a:gridCol>
                <a:gridCol w="676033">
                  <a:extLst>
                    <a:ext uri="{9D8B030D-6E8A-4147-A177-3AD203B41FA5}">
                      <a16:colId xmlns:a16="http://schemas.microsoft.com/office/drawing/2014/main" val="1233283063"/>
                    </a:ext>
                  </a:extLst>
                </a:gridCol>
                <a:gridCol w="574873">
                  <a:extLst>
                    <a:ext uri="{9D8B030D-6E8A-4147-A177-3AD203B41FA5}">
                      <a16:colId xmlns:a16="http://schemas.microsoft.com/office/drawing/2014/main" val="1785815141"/>
                    </a:ext>
                  </a:extLst>
                </a:gridCol>
                <a:gridCol w="533013">
                  <a:extLst>
                    <a:ext uri="{9D8B030D-6E8A-4147-A177-3AD203B41FA5}">
                      <a16:colId xmlns:a16="http://schemas.microsoft.com/office/drawing/2014/main" val="581329511"/>
                    </a:ext>
                  </a:extLst>
                </a:gridCol>
                <a:gridCol w="539990">
                  <a:extLst>
                    <a:ext uri="{9D8B030D-6E8A-4147-A177-3AD203B41FA5}">
                      <a16:colId xmlns:a16="http://schemas.microsoft.com/office/drawing/2014/main" val="3425036782"/>
                    </a:ext>
                  </a:extLst>
                </a:gridCol>
                <a:gridCol w="526036">
                  <a:extLst>
                    <a:ext uri="{9D8B030D-6E8A-4147-A177-3AD203B41FA5}">
                      <a16:colId xmlns:a16="http://schemas.microsoft.com/office/drawing/2014/main" val="3861140188"/>
                    </a:ext>
                  </a:extLst>
                </a:gridCol>
                <a:gridCol w="505107">
                  <a:extLst>
                    <a:ext uri="{9D8B030D-6E8A-4147-A177-3AD203B41FA5}">
                      <a16:colId xmlns:a16="http://schemas.microsoft.com/office/drawing/2014/main" val="1172051808"/>
                    </a:ext>
                  </a:extLst>
                </a:gridCol>
                <a:gridCol w="505107">
                  <a:extLst>
                    <a:ext uri="{9D8B030D-6E8A-4147-A177-3AD203B41FA5}">
                      <a16:colId xmlns:a16="http://schemas.microsoft.com/office/drawing/2014/main" val="1976340670"/>
                    </a:ext>
                  </a:extLst>
                </a:gridCol>
                <a:gridCol w="560919">
                  <a:extLst>
                    <a:ext uri="{9D8B030D-6E8A-4147-A177-3AD203B41FA5}">
                      <a16:colId xmlns:a16="http://schemas.microsoft.com/office/drawing/2014/main" val="724131362"/>
                    </a:ext>
                  </a:extLst>
                </a:gridCol>
                <a:gridCol w="519060">
                  <a:extLst>
                    <a:ext uri="{9D8B030D-6E8A-4147-A177-3AD203B41FA5}">
                      <a16:colId xmlns:a16="http://schemas.microsoft.com/office/drawing/2014/main" val="931060958"/>
                    </a:ext>
                  </a:extLst>
                </a:gridCol>
                <a:gridCol w="562123">
                  <a:extLst>
                    <a:ext uri="{9D8B030D-6E8A-4147-A177-3AD203B41FA5}">
                      <a16:colId xmlns:a16="http://schemas.microsoft.com/office/drawing/2014/main" val="2208014183"/>
                    </a:ext>
                  </a:extLst>
                </a:gridCol>
                <a:gridCol w="144016">
                  <a:extLst>
                    <a:ext uri="{9D8B030D-6E8A-4147-A177-3AD203B41FA5}">
                      <a16:colId xmlns:a16="http://schemas.microsoft.com/office/drawing/2014/main" val="2847113930"/>
                    </a:ext>
                  </a:extLst>
                </a:gridCol>
              </a:tblGrid>
              <a:tr h="291343">
                <a:tc gridSpan="3">
                  <a:txBody>
                    <a:bodyPr/>
                    <a:lstStyle/>
                    <a:p>
                      <a:pPr marL="0" marR="0" algn="ctr" fontAlgn="ctr">
                        <a:spcBef>
                          <a:spcPts val="0"/>
                        </a:spcBef>
                        <a:spcAft>
                          <a:spcPts val="0"/>
                        </a:spcAft>
                      </a:pPr>
                      <a:r>
                        <a:rPr lang="en-US" sz="900" b="1"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dirty="0">
                        <a:effectLst/>
                        <a:latin typeface="Arial" panose="020B0604020202020204" pitchFamily="34" charset="0"/>
                      </a:endParaRPr>
                    </a:p>
                  </a:txBody>
                  <a:tcPr marL="100463" marR="100463" marT="50232" marB="50232">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gridSpan="5">
                  <a:txBody>
                    <a:bodyPr/>
                    <a:lstStyle/>
                    <a:p>
                      <a:pPr marL="0" marR="0" algn="ctr" fontAlgn="t">
                        <a:spcBef>
                          <a:spcPts val="0"/>
                        </a:spcBef>
                        <a:spcAft>
                          <a:spcPts val="0"/>
                        </a:spcAft>
                      </a:pPr>
                      <a:r>
                        <a:rPr lang="en-US" sz="1000" b="1" i="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PHASE 1</a:t>
                      </a:r>
                      <a:endParaRPr lang="en-US" sz="2000" b="0" i="0" u="none" strike="noStrike" dirty="0">
                        <a:effectLst/>
                        <a:latin typeface="Arial" panose="020B0604020202020204" pitchFamily="34" charset="0"/>
                      </a:endParaRPr>
                    </a:p>
                  </a:txBody>
                  <a:tcPr marL="100463" marR="100463" marT="50232" marB="50232">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marL="0" marR="0" algn="ctr" fontAlgn="ctr">
                        <a:spcBef>
                          <a:spcPts val="0"/>
                        </a:spcBef>
                        <a:spcAft>
                          <a:spcPts val="0"/>
                        </a:spcAft>
                      </a:pPr>
                      <a:r>
                        <a:rPr lang="en-US" sz="1000" b="1" i="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PHASE 2</a:t>
                      </a:r>
                      <a:endParaRPr lang="en-US" sz="2000" b="0" i="0" u="none" strike="noStrike" dirty="0">
                        <a:effectLst/>
                        <a:latin typeface="Arial" panose="020B0604020202020204" pitchFamily="34" charset="0"/>
                      </a:endParaRPr>
                    </a:p>
                  </a:txBody>
                  <a:tcPr marL="100463" marR="100463" marT="50232" marB="5023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28320104"/>
                  </a:ext>
                </a:extLst>
              </a:tr>
              <a:tr h="218089">
                <a:tc>
                  <a:txBody>
                    <a:bodyPr/>
                    <a:lstStyle/>
                    <a:p>
                      <a:pPr marL="0" marR="0" algn="l" fontAlgn="ctr">
                        <a:spcBef>
                          <a:spcPts val="0"/>
                        </a:spcBef>
                        <a:spcAft>
                          <a:spcPts val="0"/>
                        </a:spcAft>
                      </a:pPr>
                      <a:r>
                        <a:rPr lang="en-US" sz="900" b="1" i="0" u="none" strike="noStrike">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ACTIVITY</a:t>
                      </a:r>
                      <a:endParaRPr lang="en-US" sz="2000" b="0" i="0" u="none" strike="noStrike">
                        <a:effectLst/>
                        <a:latin typeface="Arial" panose="020B0604020202020204" pitchFamily="34" charset="0"/>
                      </a:endParaRPr>
                    </a:p>
                  </a:txBody>
                  <a:tcPr marL="75347" marR="75347" marT="1046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333F4F"/>
                    </a:solidFill>
                  </a:tcPr>
                </a:tc>
                <a:tc>
                  <a:txBody>
                    <a:bodyPr/>
                    <a:lstStyle/>
                    <a:p>
                      <a:pPr marL="0" marR="0" algn="ctr" fontAlgn="ctr">
                        <a:spcBef>
                          <a:spcPts val="0"/>
                        </a:spcBef>
                        <a:spcAft>
                          <a:spcPts val="0"/>
                        </a:spcAft>
                      </a:pPr>
                      <a:r>
                        <a:rPr lang="en-US" sz="900" b="1" i="0" u="none" strike="noStrike">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START</a:t>
                      </a:r>
                      <a:endParaRPr lang="en-US" sz="2000" b="0" i="0" u="none" strike="noStrike">
                        <a:effectLst/>
                        <a:latin typeface="Arial" panose="020B0604020202020204" pitchFamily="34" charset="0"/>
                      </a:endParaRPr>
                    </a:p>
                  </a:txBody>
                  <a:tcPr marL="75347" marR="75347" marT="1046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44546A"/>
                    </a:solidFill>
                  </a:tcPr>
                </a:tc>
                <a:tc>
                  <a:txBody>
                    <a:bodyPr/>
                    <a:lstStyle/>
                    <a:p>
                      <a:pPr marL="0" marR="0" algn="ctr" fontAlgn="ctr">
                        <a:spcBef>
                          <a:spcPts val="0"/>
                        </a:spcBef>
                        <a:spcAft>
                          <a:spcPts val="0"/>
                        </a:spcAft>
                      </a:pPr>
                      <a:r>
                        <a:rPr lang="en-US" sz="900" b="1" i="0" u="none" strike="noStrike">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END</a:t>
                      </a:r>
                      <a:endParaRPr lang="en-US" sz="2000" b="0" i="0" u="none" strike="noStrike">
                        <a:effectLst/>
                        <a:latin typeface="Arial" panose="020B0604020202020204" pitchFamily="34" charset="0"/>
                      </a:endParaRPr>
                    </a:p>
                  </a:txBody>
                  <a:tcPr marL="75347" marR="75347" marT="10465"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44546A"/>
                    </a:solidFill>
                  </a:tcPr>
                </a:tc>
                <a:tc>
                  <a:txBody>
                    <a:bodyPr/>
                    <a:lstStyle/>
                    <a:p>
                      <a:pPr marL="0" marR="0" algn="ctr" fontAlgn="ctr">
                        <a:spcBef>
                          <a:spcPts val="0"/>
                        </a:spcBef>
                        <a:spcAft>
                          <a:spcPts val="0"/>
                        </a:spcAft>
                      </a:pPr>
                      <a:r>
                        <a:rPr lang="en-US" sz="1000" b="1" i="0" u="none" strike="noStrike">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SEPT</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44546A"/>
                    </a:solidFill>
                  </a:tcPr>
                </a:tc>
                <a:tc>
                  <a:txBody>
                    <a:bodyPr/>
                    <a:lstStyle/>
                    <a:p>
                      <a:pPr marL="0" marR="0" algn="ctr" fontAlgn="ctr">
                        <a:spcBef>
                          <a:spcPts val="0"/>
                        </a:spcBef>
                        <a:spcAft>
                          <a:spcPts val="0"/>
                        </a:spcAft>
                      </a:pPr>
                      <a:r>
                        <a:rPr lang="en-US" sz="1000" b="1" i="0" u="none" strike="noStrike">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OCT</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44546A"/>
                    </a:solidFill>
                  </a:tcPr>
                </a:tc>
                <a:tc>
                  <a:txBody>
                    <a:bodyPr/>
                    <a:lstStyle/>
                    <a:p>
                      <a:pPr marL="0" marR="0" algn="ctr" fontAlgn="ctr">
                        <a:spcBef>
                          <a:spcPts val="0"/>
                        </a:spcBef>
                        <a:spcAft>
                          <a:spcPts val="0"/>
                        </a:spcAft>
                      </a:pPr>
                      <a:r>
                        <a:rPr lang="en-US" sz="1000" b="1" i="0" u="none" strike="noStrike">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NOV</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44546A"/>
                    </a:solidFill>
                  </a:tcPr>
                </a:tc>
                <a:tc>
                  <a:txBody>
                    <a:bodyPr/>
                    <a:lstStyle/>
                    <a:p>
                      <a:pPr marL="0" marR="0" algn="ctr" fontAlgn="ctr">
                        <a:spcBef>
                          <a:spcPts val="0"/>
                        </a:spcBef>
                        <a:spcAft>
                          <a:spcPts val="0"/>
                        </a:spcAft>
                      </a:pPr>
                      <a:r>
                        <a:rPr lang="en-US" sz="1000" b="1" i="0" u="none" strike="noStrike">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DEC</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44546A"/>
                    </a:solidFill>
                  </a:tcPr>
                </a:tc>
                <a:tc>
                  <a:txBody>
                    <a:bodyPr/>
                    <a:lstStyle/>
                    <a:p>
                      <a:pPr marL="0" marR="0" algn="ctr" fontAlgn="ctr">
                        <a:spcBef>
                          <a:spcPts val="0"/>
                        </a:spcBef>
                        <a:spcAft>
                          <a:spcPts val="0"/>
                        </a:spcAft>
                      </a:pPr>
                      <a:r>
                        <a:rPr lang="en-US" sz="1000" b="1" i="0" u="none" strike="noStrike">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JAN</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w="12700" cap="flat" cmpd="sng" algn="ctr">
                      <a:solidFill>
                        <a:srgbClr val="BFBFBF"/>
                      </a:solidFill>
                      <a:prstDash val="solid"/>
                      <a:round/>
                      <a:headEnd type="none" w="med" len="med"/>
                      <a:tailEnd type="none" w="med" len="med"/>
                    </a:lnB>
                    <a:solidFill>
                      <a:srgbClr val="44546A"/>
                    </a:solidFill>
                  </a:tcPr>
                </a:tc>
                <a:tc>
                  <a:txBody>
                    <a:bodyPr/>
                    <a:lstStyle/>
                    <a:p>
                      <a:pPr marL="0" marR="0" algn="ctr" fontAlgn="ctr">
                        <a:spcBef>
                          <a:spcPts val="0"/>
                        </a:spcBef>
                        <a:spcAft>
                          <a:spcPts val="0"/>
                        </a:spcAft>
                      </a:pPr>
                      <a:r>
                        <a:rPr lang="en-US" sz="1000" b="1" i="0" u="none" strike="noStrike">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FEB</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44546A"/>
                    </a:solidFill>
                  </a:tcPr>
                </a:tc>
                <a:tc>
                  <a:txBody>
                    <a:bodyPr/>
                    <a:lstStyle/>
                    <a:p>
                      <a:pPr marL="0" marR="0" algn="ctr" fontAlgn="ctr">
                        <a:spcBef>
                          <a:spcPts val="0"/>
                        </a:spcBef>
                        <a:spcAft>
                          <a:spcPts val="0"/>
                        </a:spcAft>
                      </a:pPr>
                      <a:r>
                        <a:rPr lang="en-US" sz="1000" b="1" i="0" u="none" strike="noStrike">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MAR</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44546A"/>
                    </a:solidFill>
                  </a:tcPr>
                </a:tc>
                <a:tc>
                  <a:txBody>
                    <a:bodyPr/>
                    <a:lstStyle/>
                    <a:p>
                      <a:pPr marL="0" marR="0" algn="ctr" fontAlgn="ctr">
                        <a:spcBef>
                          <a:spcPts val="0"/>
                        </a:spcBef>
                        <a:spcAft>
                          <a:spcPts val="0"/>
                        </a:spcAft>
                      </a:pPr>
                      <a:r>
                        <a:rPr lang="en-US" sz="1000" b="1" i="0" u="none" strike="noStrike">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APR</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44546A"/>
                    </a:solidFill>
                  </a:tcPr>
                </a:tc>
                <a:tc>
                  <a:txBody>
                    <a:bodyPr/>
                    <a:lstStyle/>
                    <a:p>
                      <a:pPr marL="0" marR="0" algn="ctr" fontAlgn="ctr">
                        <a:spcBef>
                          <a:spcPts val="0"/>
                        </a:spcBef>
                        <a:spcAft>
                          <a:spcPts val="0"/>
                        </a:spcAft>
                      </a:pPr>
                      <a:r>
                        <a:rPr lang="en-US" sz="1000" b="1" i="0" u="none" strike="noStrike">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MAY</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44546A"/>
                    </a:solidFill>
                  </a:tcPr>
                </a:tc>
                <a:tc>
                  <a:txBody>
                    <a:bodyPr/>
                    <a:lstStyle/>
                    <a:p>
                      <a:pPr marL="0" marR="0" algn="l" fontAlgn="ctr">
                        <a:spcBef>
                          <a:spcPts val="0"/>
                        </a:spcBef>
                        <a:spcAft>
                          <a:spcPts val="0"/>
                        </a:spcAft>
                      </a:pPr>
                      <a:r>
                        <a:rPr lang="en-US" sz="1100" b="0" i="0" u="none" strike="noStrike">
                          <a:effectLst/>
                          <a:latin typeface="Century Gothic" panose="020B0502020202020204" pitchFamily="34"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10465" marR="10465" marT="10465" marB="0" anchor="ctr">
                    <a:lnL w="12700" cap="flat" cmpd="sng" algn="ctr">
                      <a:solidFill>
                        <a:srgbClr val="808080"/>
                      </a:solidFill>
                      <a:prstDash val="solid"/>
                      <a:round/>
                      <a:headEnd type="none" w="med" len="med"/>
                      <a:tailEnd type="none" w="med" len="med"/>
                    </a:lnL>
                    <a:lnR>
                      <a:noFill/>
                    </a:lnR>
                    <a:lnT w="12700" cap="flat" cmpd="sng" algn="ctr">
                      <a:noFill/>
                      <a:prstDash val="solid"/>
                      <a:round/>
                      <a:headEnd type="none" w="med" len="med"/>
                      <a:tailEnd type="none" w="med" len="med"/>
                    </a:lnT>
                    <a:lnB>
                      <a:noFill/>
                    </a:lnB>
                  </a:tcPr>
                </a:tc>
                <a:extLst>
                  <a:ext uri="{0D108BD9-81ED-4DB2-BD59-A6C34878D82A}">
                    <a16:rowId xmlns:a16="http://schemas.microsoft.com/office/drawing/2014/main" val="4223790095"/>
                  </a:ext>
                </a:extLst>
              </a:tr>
              <a:tr h="352040">
                <a:tc>
                  <a:txBody>
                    <a:bodyPr/>
                    <a:lstStyle/>
                    <a:p>
                      <a:pPr marL="0" marR="0" algn="l" fontAlgn="ctr">
                        <a:spcBef>
                          <a:spcPts val="0"/>
                        </a:spcBef>
                        <a:spcAft>
                          <a:spcPts val="0"/>
                        </a:spcAft>
                      </a:pPr>
                      <a:r>
                        <a:rPr lang="en-US" sz="10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Submission of project ideas.</a:t>
                      </a:r>
                      <a:endParaRPr lang="en-US" sz="2000" b="0" i="0" u="none" strike="noStrike">
                        <a:effectLst/>
                        <a:latin typeface="Arial" panose="020B0604020202020204" pitchFamily="34" charset="0"/>
                      </a:endParaRPr>
                    </a:p>
                    <a:p>
                      <a:pPr marL="0" marR="0" algn="l"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ctr" fontAlgn="ctr">
                        <a:spcBef>
                          <a:spcPts val="0"/>
                        </a:spcBef>
                        <a:spcAft>
                          <a:spcPts val="0"/>
                        </a:spcAft>
                      </a:pPr>
                      <a:r>
                        <a:rPr lang="en-US" sz="9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1/9/22</a:t>
                      </a:r>
                      <a:endParaRPr lang="en-US" sz="2000" b="0" i="0" u="none" strike="noStrike">
                        <a:effectLst/>
                        <a:latin typeface="Arial" panose="020B0604020202020204" pitchFamily="34" charset="0"/>
                      </a:endParaRPr>
                    </a:p>
                  </a:txBody>
                  <a:tcPr marL="75347" marR="75347" marT="1046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ctr" fontAlgn="ctr">
                        <a:spcBef>
                          <a:spcPts val="0"/>
                        </a:spcBef>
                        <a:spcAft>
                          <a:spcPts val="0"/>
                        </a:spcAft>
                      </a:pPr>
                      <a:r>
                        <a:rPr lang="en-US" sz="9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26/9/22</a:t>
                      </a:r>
                      <a:endParaRPr lang="en-US" sz="2000" b="0" i="0" u="none" strike="noStrike">
                        <a:effectLst/>
                        <a:latin typeface="Arial" panose="020B0604020202020204" pitchFamily="34" charset="0"/>
                      </a:endParaRPr>
                    </a:p>
                  </a:txBody>
                  <a:tcPr marL="75347" marR="75347" marT="10465"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ctr" fontAlgn="t">
                        <a:spcBef>
                          <a:spcPts val="0"/>
                        </a:spcBef>
                        <a:spcAft>
                          <a:spcPts val="0"/>
                        </a:spcAft>
                      </a:pPr>
                      <a:r>
                        <a:rPr lang="en-US" sz="10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4B083"/>
                    </a:solidFill>
                  </a:tcPr>
                </a:tc>
                <a:tc>
                  <a:txBody>
                    <a:bodyPr/>
                    <a:lstStyle/>
                    <a:p>
                      <a:pPr marL="0" marR="0" algn="ctr" fontAlgn="t">
                        <a:spcBef>
                          <a:spcPts val="0"/>
                        </a:spcBef>
                        <a:spcAft>
                          <a:spcPts val="0"/>
                        </a:spcAft>
                      </a:pPr>
                      <a:r>
                        <a:rPr lang="en-US" sz="10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t">
                        <a:spcBef>
                          <a:spcPts val="0"/>
                        </a:spcBef>
                        <a:spcAft>
                          <a:spcPts val="0"/>
                        </a:spcAft>
                      </a:pPr>
                      <a:r>
                        <a:rPr lang="en-US" sz="10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t">
                        <a:spcBef>
                          <a:spcPts val="0"/>
                        </a:spcBef>
                        <a:spcAft>
                          <a:spcPts val="0"/>
                        </a:spcAft>
                      </a:pPr>
                      <a:r>
                        <a:rPr lang="en-US" sz="10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ctr">
                        <a:spcBef>
                          <a:spcPts val="0"/>
                        </a:spcBef>
                        <a:spcAft>
                          <a:spcPts val="0"/>
                        </a:spcAft>
                      </a:pPr>
                      <a:r>
                        <a:rPr lang="en-US" sz="10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ctr" fontAlgn="t">
                        <a:spcBef>
                          <a:spcPts val="0"/>
                        </a:spcBef>
                        <a:spcAft>
                          <a:spcPts val="0"/>
                        </a:spcAft>
                      </a:pPr>
                      <a:r>
                        <a:rPr lang="en-US" sz="10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ctr" fontAlgn="t">
                        <a:spcBef>
                          <a:spcPts val="0"/>
                        </a:spcBef>
                        <a:spcAft>
                          <a:spcPts val="0"/>
                        </a:spcAft>
                      </a:pPr>
                      <a:r>
                        <a:rPr lang="en-US" sz="10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ctr" fontAlgn="t">
                        <a:spcBef>
                          <a:spcPts val="0"/>
                        </a:spcBef>
                        <a:spcAft>
                          <a:spcPts val="0"/>
                        </a:spcAft>
                      </a:pPr>
                      <a:r>
                        <a:rPr lang="en-US" sz="10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ctr" fontAlgn="t">
                        <a:spcBef>
                          <a:spcPts val="0"/>
                        </a:spcBef>
                        <a:spcAft>
                          <a:spcPts val="0"/>
                        </a:spcAft>
                      </a:pPr>
                      <a:r>
                        <a:rPr lang="en-US" sz="10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l" fontAlgn="ctr">
                        <a:spcBef>
                          <a:spcPts val="0"/>
                        </a:spcBef>
                        <a:spcAft>
                          <a:spcPts val="0"/>
                        </a:spcAft>
                      </a:pPr>
                      <a:r>
                        <a:rPr lang="en-US" sz="1100" b="0" i="0" u="none" strike="noStrike">
                          <a:effectLst/>
                          <a:latin typeface="Century Gothic" panose="020B0502020202020204" pitchFamily="34"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10465" marR="10465" marT="10465" marB="0" anchor="ctr">
                    <a:lnL w="12700" cap="flat" cmpd="sng" algn="ctr">
                      <a:solidFill>
                        <a:srgbClr val="80808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956372012"/>
                  </a:ext>
                </a:extLst>
              </a:tr>
              <a:tr h="352040">
                <a:tc>
                  <a:txBody>
                    <a:bodyPr/>
                    <a:lstStyle/>
                    <a:p>
                      <a:pPr marL="0" marR="0" algn="l" fontAlgn="ctr">
                        <a:spcBef>
                          <a:spcPts val="0"/>
                        </a:spcBef>
                        <a:spcAft>
                          <a:spcPts val="0"/>
                        </a:spcAft>
                      </a:pPr>
                      <a:r>
                        <a:rPr lang="en-US" sz="10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Approval of project idea.</a:t>
                      </a:r>
                      <a:endParaRPr lang="en-US" sz="2000" b="0" i="0" u="none" strike="noStrike">
                        <a:effectLst/>
                        <a:latin typeface="Arial" panose="020B0604020202020204" pitchFamily="34" charset="0"/>
                      </a:endParaRPr>
                    </a:p>
                    <a:p>
                      <a:pPr marL="0" marR="0" algn="l"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ctr" fontAlgn="ctr">
                        <a:spcBef>
                          <a:spcPts val="0"/>
                        </a:spcBef>
                        <a:spcAft>
                          <a:spcPts val="0"/>
                        </a:spcAft>
                      </a:pPr>
                      <a:r>
                        <a:rPr lang="en-US" sz="9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20/9/22</a:t>
                      </a:r>
                      <a:endParaRPr lang="en-US" sz="2000" b="0" i="0" u="none" strike="noStrike">
                        <a:effectLst/>
                        <a:latin typeface="Arial" panose="020B0604020202020204" pitchFamily="34" charset="0"/>
                      </a:endParaRPr>
                    </a:p>
                  </a:txBody>
                  <a:tcPr marL="75347" marR="75347" marT="1046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ctr" fontAlgn="ctr">
                        <a:spcBef>
                          <a:spcPts val="0"/>
                        </a:spcBef>
                        <a:spcAft>
                          <a:spcPts val="0"/>
                        </a:spcAft>
                      </a:pPr>
                      <a:r>
                        <a:rPr lang="en-US" sz="9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30/9/22</a:t>
                      </a:r>
                      <a:endParaRPr lang="en-US" sz="2000" b="0" i="0" u="none" strike="noStrike">
                        <a:effectLst/>
                        <a:latin typeface="Arial" panose="020B0604020202020204" pitchFamily="34" charset="0"/>
                      </a:endParaRPr>
                    </a:p>
                  </a:txBody>
                  <a:tcPr marL="75347" marR="75347" marT="10465"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ctr" fontAlgn="t">
                        <a:spcBef>
                          <a:spcPts val="0"/>
                        </a:spcBef>
                        <a:spcAft>
                          <a:spcPts val="0"/>
                        </a:spcAft>
                      </a:pPr>
                      <a:r>
                        <a:rPr lang="en-US" sz="10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FD966"/>
                    </a:solidFill>
                  </a:tcPr>
                </a:tc>
                <a:tc>
                  <a:txBody>
                    <a:bodyPr/>
                    <a:lstStyle/>
                    <a:p>
                      <a:pPr marL="0" marR="0" algn="ctr" fontAlgn="t">
                        <a:spcBef>
                          <a:spcPts val="0"/>
                        </a:spcBef>
                        <a:spcAft>
                          <a:spcPts val="0"/>
                        </a:spcAft>
                      </a:pPr>
                      <a:r>
                        <a:rPr lang="en-US" sz="10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t">
                        <a:spcBef>
                          <a:spcPts val="0"/>
                        </a:spcBef>
                        <a:spcAft>
                          <a:spcPts val="0"/>
                        </a:spcAft>
                      </a:pPr>
                      <a:r>
                        <a:rPr lang="en-US" sz="10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t">
                        <a:spcBef>
                          <a:spcPts val="0"/>
                        </a:spcBef>
                        <a:spcAft>
                          <a:spcPts val="0"/>
                        </a:spcAft>
                      </a:pPr>
                      <a:r>
                        <a:rPr lang="en-US" sz="10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ctr">
                        <a:spcBef>
                          <a:spcPts val="0"/>
                        </a:spcBef>
                        <a:spcAft>
                          <a:spcPts val="0"/>
                        </a:spcAft>
                      </a:pPr>
                      <a:r>
                        <a:rPr lang="en-US" sz="10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ctr" fontAlgn="ctr">
                        <a:spcBef>
                          <a:spcPts val="0"/>
                        </a:spcBef>
                        <a:spcAft>
                          <a:spcPts val="0"/>
                        </a:spcAft>
                      </a:pPr>
                      <a:r>
                        <a:rPr lang="en-US" sz="10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ctr" fontAlgn="ctr">
                        <a:spcBef>
                          <a:spcPts val="0"/>
                        </a:spcBef>
                        <a:spcAft>
                          <a:spcPts val="0"/>
                        </a:spcAft>
                      </a:pPr>
                      <a:r>
                        <a:rPr lang="en-US" sz="10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ctr" fontAlgn="ctr">
                        <a:spcBef>
                          <a:spcPts val="0"/>
                        </a:spcBef>
                        <a:spcAft>
                          <a:spcPts val="0"/>
                        </a:spcAft>
                      </a:pPr>
                      <a:r>
                        <a:rPr lang="en-US" sz="10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ctr" fontAlgn="ctr">
                        <a:spcBef>
                          <a:spcPts val="0"/>
                        </a:spcBef>
                        <a:spcAft>
                          <a:spcPts val="0"/>
                        </a:spcAft>
                      </a:pPr>
                      <a:r>
                        <a:rPr lang="en-US" sz="10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l" fontAlgn="ctr">
                        <a:spcBef>
                          <a:spcPts val="0"/>
                        </a:spcBef>
                        <a:spcAft>
                          <a:spcPts val="0"/>
                        </a:spcAft>
                      </a:pPr>
                      <a:r>
                        <a:rPr lang="en-US" sz="1100" b="0" i="0" u="none" strike="noStrike">
                          <a:effectLst/>
                          <a:latin typeface="Century Gothic" panose="020B0502020202020204" pitchFamily="34"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10465" marR="10465" marT="10465" marB="0" anchor="ctr">
                    <a:lnL w="12700" cap="flat" cmpd="sng" algn="ctr">
                      <a:solidFill>
                        <a:srgbClr val="80808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057212913"/>
                  </a:ext>
                </a:extLst>
              </a:tr>
              <a:tr h="218089">
                <a:tc>
                  <a:txBody>
                    <a:bodyPr/>
                    <a:lstStyle/>
                    <a:p>
                      <a:pPr marL="0" marR="0" algn="l" fontAlgn="ctr">
                        <a:spcBef>
                          <a:spcPts val="0"/>
                        </a:spcBef>
                        <a:spcAft>
                          <a:spcPts val="0"/>
                        </a:spcAft>
                      </a:pPr>
                      <a:r>
                        <a:rPr lang="en-US" sz="10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Initial Project Work Preparation</a:t>
                      </a:r>
                      <a:endParaRPr lang="en-US" sz="2000" b="0" i="0" u="none" strike="noStrike">
                        <a:effectLst/>
                        <a:latin typeface="Arial" panose="020B0604020202020204" pitchFamily="34" charset="0"/>
                      </a:endParaRPr>
                    </a:p>
                  </a:txBody>
                  <a:tcPr marL="75347" marR="75347" marT="1046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ctr" fontAlgn="ctr">
                        <a:spcBef>
                          <a:spcPts val="0"/>
                        </a:spcBef>
                        <a:spcAft>
                          <a:spcPts val="0"/>
                        </a:spcAft>
                      </a:pPr>
                      <a:r>
                        <a:rPr lang="en-US" sz="9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1/10/22</a:t>
                      </a:r>
                      <a:endParaRPr lang="en-US" sz="2000" b="0" i="0" u="none" strike="noStrike">
                        <a:effectLst/>
                        <a:latin typeface="Arial" panose="020B0604020202020204" pitchFamily="34" charset="0"/>
                      </a:endParaRPr>
                    </a:p>
                  </a:txBody>
                  <a:tcPr marL="75347" marR="75347" marT="1046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ctr" fontAlgn="ctr">
                        <a:spcBef>
                          <a:spcPts val="0"/>
                        </a:spcBef>
                        <a:spcAft>
                          <a:spcPts val="0"/>
                        </a:spcAft>
                      </a:pPr>
                      <a:r>
                        <a:rPr lang="en-US" sz="9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25/11/22</a:t>
                      </a:r>
                      <a:endParaRPr lang="en-US" sz="2000" b="0" i="0" u="none" strike="noStrike">
                        <a:effectLst/>
                        <a:latin typeface="Arial" panose="020B0604020202020204" pitchFamily="34" charset="0"/>
                      </a:endParaRPr>
                    </a:p>
                  </a:txBody>
                  <a:tcPr marL="75347" marR="75347" marT="10465"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ctr" fontAlgn="t">
                        <a:spcBef>
                          <a:spcPts val="0"/>
                        </a:spcBef>
                        <a:spcAft>
                          <a:spcPts val="0"/>
                        </a:spcAft>
                      </a:pPr>
                      <a:r>
                        <a:rPr lang="en-US" sz="10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t">
                        <a:spcBef>
                          <a:spcPts val="0"/>
                        </a:spcBef>
                        <a:spcAft>
                          <a:spcPts val="0"/>
                        </a:spcAft>
                      </a:pPr>
                      <a:r>
                        <a:rPr lang="en-US" sz="10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A8D08D"/>
                    </a:solidFill>
                  </a:tcPr>
                </a:tc>
                <a:tc>
                  <a:txBody>
                    <a:bodyPr/>
                    <a:lstStyle/>
                    <a:p>
                      <a:pPr marL="0" marR="0" algn="ctr" fontAlgn="t">
                        <a:spcBef>
                          <a:spcPts val="0"/>
                        </a:spcBef>
                        <a:spcAft>
                          <a:spcPts val="0"/>
                        </a:spcAft>
                      </a:pPr>
                      <a:r>
                        <a:rPr lang="en-US" sz="10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A8D08D"/>
                    </a:solidFill>
                  </a:tcPr>
                </a:tc>
                <a:tc>
                  <a:txBody>
                    <a:bodyPr/>
                    <a:lstStyle/>
                    <a:p>
                      <a:pPr marL="0" marR="0" algn="ctr" fontAlgn="t">
                        <a:spcBef>
                          <a:spcPts val="0"/>
                        </a:spcBef>
                        <a:spcAft>
                          <a:spcPts val="0"/>
                        </a:spcAft>
                      </a:pPr>
                      <a:r>
                        <a:rPr lang="en-US" sz="10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ctr">
                        <a:spcBef>
                          <a:spcPts val="0"/>
                        </a:spcBef>
                        <a:spcAft>
                          <a:spcPts val="0"/>
                        </a:spcAft>
                      </a:pPr>
                      <a:r>
                        <a:rPr lang="en-US" sz="10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ctr" fontAlgn="ctr">
                        <a:spcBef>
                          <a:spcPts val="0"/>
                        </a:spcBef>
                        <a:spcAft>
                          <a:spcPts val="0"/>
                        </a:spcAft>
                      </a:pPr>
                      <a:r>
                        <a:rPr lang="en-US" sz="10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ctr" fontAlgn="ctr">
                        <a:spcBef>
                          <a:spcPts val="0"/>
                        </a:spcBef>
                        <a:spcAft>
                          <a:spcPts val="0"/>
                        </a:spcAft>
                      </a:pPr>
                      <a:r>
                        <a:rPr lang="en-US" sz="10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ctr" fontAlgn="ctr">
                        <a:spcBef>
                          <a:spcPts val="0"/>
                        </a:spcBef>
                        <a:spcAft>
                          <a:spcPts val="0"/>
                        </a:spcAft>
                      </a:pPr>
                      <a:r>
                        <a:rPr lang="en-US" sz="10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ctr" fontAlgn="ctr">
                        <a:spcBef>
                          <a:spcPts val="0"/>
                        </a:spcBef>
                        <a:spcAft>
                          <a:spcPts val="0"/>
                        </a:spcAft>
                      </a:pPr>
                      <a:r>
                        <a:rPr lang="en-US" sz="10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l" fontAlgn="ctr">
                        <a:spcBef>
                          <a:spcPts val="0"/>
                        </a:spcBef>
                        <a:spcAft>
                          <a:spcPts val="0"/>
                        </a:spcAft>
                      </a:pPr>
                      <a:r>
                        <a:rPr lang="en-US" sz="1100" b="0" i="0" u="none" strike="noStrike">
                          <a:effectLst/>
                          <a:latin typeface="Century Gothic" panose="020B0502020202020204" pitchFamily="34"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10465" marR="10465" marT="10465" marB="0" anchor="ctr">
                    <a:lnL w="12700" cap="flat" cmpd="sng" algn="ctr">
                      <a:solidFill>
                        <a:srgbClr val="80808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651385711"/>
                  </a:ext>
                </a:extLst>
              </a:tr>
              <a:tr h="352040">
                <a:tc>
                  <a:txBody>
                    <a:bodyPr/>
                    <a:lstStyle/>
                    <a:p>
                      <a:pPr marL="0" marR="0" algn="l" fontAlgn="ctr">
                        <a:spcBef>
                          <a:spcPts val="0"/>
                        </a:spcBef>
                        <a:spcAft>
                          <a:spcPts val="0"/>
                        </a:spcAft>
                      </a:pPr>
                      <a:r>
                        <a:rPr lang="en-US" sz="10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First presentation about progress of project work(Review1 and Review2)</a:t>
                      </a:r>
                      <a:endParaRPr lang="en-US" sz="2000" b="0" i="0" u="none" strike="noStrike">
                        <a:effectLst/>
                        <a:latin typeface="Arial" panose="020B0604020202020204" pitchFamily="34" charset="0"/>
                      </a:endParaRPr>
                    </a:p>
                    <a:p>
                      <a:pPr marL="0" marR="0" algn="l"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ctr" fontAlgn="ctr">
                        <a:spcBef>
                          <a:spcPts val="0"/>
                        </a:spcBef>
                        <a:spcAft>
                          <a:spcPts val="0"/>
                        </a:spcAft>
                      </a:pPr>
                      <a:r>
                        <a:rPr lang="en-US" sz="9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2/12/22</a:t>
                      </a:r>
                      <a:endParaRPr lang="en-US" sz="2000" b="0" i="0" u="none" strike="noStrike">
                        <a:effectLst/>
                        <a:latin typeface="Arial" panose="020B0604020202020204" pitchFamily="34" charset="0"/>
                      </a:endParaRPr>
                    </a:p>
                  </a:txBody>
                  <a:tcPr marL="75347" marR="75347" marT="1046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ctr" fontAlgn="ctr">
                        <a:spcBef>
                          <a:spcPts val="0"/>
                        </a:spcBef>
                        <a:spcAft>
                          <a:spcPts val="0"/>
                        </a:spcAft>
                      </a:pPr>
                      <a:r>
                        <a:rPr lang="en-US" sz="900" b="1"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30/12/22</a:t>
                      </a:r>
                      <a:endParaRPr lang="en-US" sz="2000" b="0" i="0" u="none" strike="noStrike">
                        <a:effectLst/>
                        <a:latin typeface="Arial" panose="020B0604020202020204" pitchFamily="34" charset="0"/>
                      </a:endParaRPr>
                    </a:p>
                  </a:txBody>
                  <a:tcPr marL="75347" marR="75347" marT="10465"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ctr" fontAlgn="t">
                        <a:spcBef>
                          <a:spcPts val="0"/>
                        </a:spcBef>
                        <a:spcAft>
                          <a:spcPts val="0"/>
                        </a:spcAft>
                      </a:pPr>
                      <a:r>
                        <a:rPr lang="en-US" sz="10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t">
                        <a:spcBef>
                          <a:spcPts val="0"/>
                        </a:spcBef>
                        <a:spcAft>
                          <a:spcPts val="0"/>
                        </a:spcAft>
                      </a:pPr>
                      <a:r>
                        <a:rPr lang="en-US" sz="10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t">
                        <a:spcBef>
                          <a:spcPts val="0"/>
                        </a:spcBef>
                        <a:spcAft>
                          <a:spcPts val="0"/>
                        </a:spcAft>
                      </a:pPr>
                      <a:r>
                        <a:rPr lang="en-US" sz="10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t">
                        <a:spcBef>
                          <a:spcPts val="0"/>
                        </a:spcBef>
                        <a:spcAft>
                          <a:spcPts val="0"/>
                        </a:spcAft>
                      </a:pPr>
                      <a:r>
                        <a:rPr lang="en-US" sz="10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9CC2E5"/>
                    </a:solidFill>
                  </a:tcPr>
                </a:tc>
                <a:tc>
                  <a:txBody>
                    <a:bodyPr/>
                    <a:lstStyle/>
                    <a:p>
                      <a:pPr marL="0" marR="0" algn="ctr" fontAlgn="ctr">
                        <a:spcBef>
                          <a:spcPts val="0"/>
                        </a:spcBef>
                        <a:spcAft>
                          <a:spcPts val="0"/>
                        </a:spcAft>
                      </a:pPr>
                      <a:r>
                        <a:rPr lang="en-US" sz="10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a:noFill/>
                    </a:lnB>
                    <a:solidFill>
                      <a:srgbClr val="F2F2F2"/>
                    </a:solidFill>
                  </a:tcPr>
                </a:tc>
                <a:tc>
                  <a:txBody>
                    <a:bodyPr/>
                    <a:lstStyle/>
                    <a:p>
                      <a:pPr marL="0" marR="0" algn="ctr" fontAlgn="ctr">
                        <a:spcBef>
                          <a:spcPts val="0"/>
                        </a:spcBef>
                        <a:spcAft>
                          <a:spcPts val="0"/>
                        </a:spcAft>
                      </a:pPr>
                      <a:r>
                        <a:rPr lang="en-US" sz="10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a:noFill/>
                    </a:lnB>
                    <a:solidFill>
                      <a:srgbClr val="F2F2F2"/>
                    </a:solidFill>
                  </a:tcPr>
                </a:tc>
                <a:tc>
                  <a:txBody>
                    <a:bodyPr/>
                    <a:lstStyle/>
                    <a:p>
                      <a:pPr marL="0" marR="0" algn="ctr" fontAlgn="ctr">
                        <a:spcBef>
                          <a:spcPts val="0"/>
                        </a:spcBef>
                        <a:spcAft>
                          <a:spcPts val="0"/>
                        </a:spcAft>
                      </a:pPr>
                      <a:r>
                        <a:rPr lang="en-US" sz="10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a:noFill/>
                    </a:lnB>
                    <a:solidFill>
                      <a:srgbClr val="F2F2F2"/>
                    </a:solidFill>
                  </a:tcPr>
                </a:tc>
                <a:tc>
                  <a:txBody>
                    <a:bodyPr/>
                    <a:lstStyle/>
                    <a:p>
                      <a:pPr marL="0" marR="0" algn="ctr" fontAlgn="ctr">
                        <a:spcBef>
                          <a:spcPts val="0"/>
                        </a:spcBef>
                        <a:spcAft>
                          <a:spcPts val="0"/>
                        </a:spcAft>
                      </a:pPr>
                      <a:r>
                        <a:rPr lang="en-US" sz="10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a:noFill/>
                    </a:lnB>
                    <a:solidFill>
                      <a:srgbClr val="F2F2F2"/>
                    </a:solidFill>
                  </a:tcPr>
                </a:tc>
                <a:tc>
                  <a:txBody>
                    <a:bodyPr/>
                    <a:lstStyle/>
                    <a:p>
                      <a:pPr marL="0" marR="0" algn="ctr" fontAlgn="ctr">
                        <a:spcBef>
                          <a:spcPts val="0"/>
                        </a:spcBef>
                        <a:spcAft>
                          <a:spcPts val="0"/>
                        </a:spcAft>
                      </a:pPr>
                      <a:r>
                        <a:rPr lang="en-US" sz="1000" b="1"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a:noFill/>
                    </a:lnB>
                    <a:solidFill>
                      <a:srgbClr val="F2F2F2"/>
                    </a:solidFill>
                  </a:tcPr>
                </a:tc>
                <a:tc>
                  <a:txBody>
                    <a:bodyPr/>
                    <a:lstStyle/>
                    <a:p>
                      <a:pPr marL="0" marR="0" algn="l" fontAlgn="ctr">
                        <a:spcBef>
                          <a:spcPts val="0"/>
                        </a:spcBef>
                        <a:spcAft>
                          <a:spcPts val="0"/>
                        </a:spcAft>
                      </a:pPr>
                      <a:r>
                        <a:rPr lang="en-US" sz="1100" b="0" i="0" u="none" strike="noStrike">
                          <a:effectLst/>
                          <a:latin typeface="Century Gothic" panose="020B0502020202020204" pitchFamily="34"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10465" marR="10465" marT="10465" marB="0" anchor="ctr">
                    <a:lnL w="12700" cap="flat" cmpd="sng" algn="ctr">
                      <a:solidFill>
                        <a:srgbClr val="80808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969874085"/>
                  </a:ext>
                </a:extLst>
              </a:tr>
              <a:tr h="218089">
                <a:tc>
                  <a:txBody>
                    <a:bodyPr/>
                    <a:lstStyle/>
                    <a:p>
                      <a:pPr marL="0" marR="0" algn="l" fontAlgn="ctr">
                        <a:spcBef>
                          <a:spcPts val="0"/>
                        </a:spcBef>
                        <a:spcAft>
                          <a:spcPts val="0"/>
                        </a:spcAft>
                      </a:pPr>
                      <a:r>
                        <a:rPr lang="en-US" sz="11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Started Implementation</a:t>
                      </a:r>
                      <a:endParaRPr lang="en-US" sz="2000" b="0" i="0" u="none" strike="noStrike">
                        <a:effectLst/>
                        <a:latin typeface="Arial" panose="020B0604020202020204" pitchFamily="34" charset="0"/>
                      </a:endParaRPr>
                    </a:p>
                  </a:txBody>
                  <a:tcPr marL="75347" marR="75347" marT="1046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fontAlgn="ctr">
                        <a:spcBef>
                          <a:spcPts val="0"/>
                        </a:spcBef>
                        <a:spcAft>
                          <a:spcPts val="0"/>
                        </a:spcAft>
                      </a:pPr>
                      <a:r>
                        <a:rPr lang="en-US" sz="10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fontAlgn="ctr">
                        <a:spcBef>
                          <a:spcPts val="0"/>
                        </a:spcBef>
                        <a:spcAft>
                          <a:spcPts val="0"/>
                        </a:spcAft>
                      </a:pPr>
                      <a:r>
                        <a:rPr lang="en-US" sz="10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A6A6A6"/>
                    </a:solidFill>
                  </a:tcPr>
                </a:tc>
                <a:tc>
                  <a:txBody>
                    <a:bodyPr/>
                    <a:lstStyle/>
                    <a:p>
                      <a:pPr marL="0" marR="0" algn="ctr"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A6A6A6"/>
                    </a:solidFill>
                  </a:tcPr>
                </a:tc>
                <a:tc>
                  <a:txBody>
                    <a:bodyPr/>
                    <a:lstStyle/>
                    <a:p>
                      <a:pPr marL="0" marR="0" algn="ctr"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A6A6A6"/>
                    </a:solidFill>
                  </a:tcPr>
                </a:tc>
                <a:tc>
                  <a:txBody>
                    <a:bodyPr/>
                    <a:lstStyle/>
                    <a:p>
                      <a:pPr marL="0" marR="0" algn="ctr"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A6A6A6"/>
                    </a:solidFill>
                  </a:tcPr>
                </a:tc>
                <a:tc>
                  <a:txBody>
                    <a:bodyPr/>
                    <a:lstStyle/>
                    <a:p>
                      <a:pPr marL="0" marR="0" algn="ctr" fontAlgn="ctr">
                        <a:spcBef>
                          <a:spcPts val="0"/>
                        </a:spcBef>
                        <a:spcAft>
                          <a:spcPts val="0"/>
                        </a:spcAft>
                      </a:pPr>
                      <a:r>
                        <a:rPr lang="en-US" sz="10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dirty="0">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A6A6A6"/>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A6A6A6"/>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A6A6A6"/>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A6A6A6"/>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A6A6A6"/>
                    </a:solidFill>
                  </a:tcPr>
                </a:tc>
                <a:tc>
                  <a:txBody>
                    <a:bodyPr/>
                    <a:lstStyle/>
                    <a:p>
                      <a:pPr marL="0" marR="0" algn="l" fontAlgn="ctr">
                        <a:spcBef>
                          <a:spcPts val="0"/>
                        </a:spcBef>
                        <a:spcAft>
                          <a:spcPts val="0"/>
                        </a:spcAft>
                      </a:pPr>
                      <a:r>
                        <a:rPr lang="en-US" sz="1100" b="0" i="0" u="none" strike="noStrike">
                          <a:effectLst/>
                          <a:latin typeface="Century Gothic" panose="020B0502020202020204" pitchFamily="34"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10465" marR="10465" marT="10465" marB="0" anchor="ctr">
                    <a:lnL w="12700" cap="flat" cmpd="sng" algn="ctr">
                      <a:solidFill>
                        <a:srgbClr val="80808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358256422"/>
                  </a:ext>
                </a:extLst>
              </a:tr>
              <a:tr h="218089">
                <a:tc>
                  <a:txBody>
                    <a:bodyPr/>
                    <a:lstStyle/>
                    <a:p>
                      <a:pPr marL="0" marR="0" algn="l"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Selection of technology Stack</a:t>
                      </a:r>
                      <a:endParaRPr lang="en-US" sz="2000" b="0" i="0" u="none" strike="noStrike">
                        <a:effectLst/>
                        <a:latin typeface="Arial" panose="020B0604020202020204" pitchFamily="34" charset="0"/>
                      </a:endParaRPr>
                    </a:p>
                  </a:txBody>
                  <a:tcPr marL="75347" marR="75347" marT="1046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ctr" fontAlgn="ctr">
                        <a:spcBef>
                          <a:spcPts val="0"/>
                        </a:spcBef>
                        <a:spcAft>
                          <a:spcPts val="0"/>
                        </a:spcAft>
                      </a:pPr>
                      <a:r>
                        <a:rPr lang="en-US" sz="10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5/1/22</a:t>
                      </a:r>
                      <a:endParaRPr lang="en-US" sz="2000" b="0" i="0" u="none" strike="noStrike">
                        <a:effectLst/>
                        <a:latin typeface="Arial" panose="020B0604020202020204" pitchFamily="34" charset="0"/>
                      </a:endParaRPr>
                    </a:p>
                  </a:txBody>
                  <a:tcPr marL="75347" marR="75347" marT="1046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ctr" fontAlgn="ctr">
                        <a:spcBef>
                          <a:spcPts val="0"/>
                        </a:spcBef>
                        <a:spcAft>
                          <a:spcPts val="0"/>
                        </a:spcAft>
                      </a:pPr>
                      <a:r>
                        <a:rPr lang="en-US" sz="10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19/1/22 </a:t>
                      </a:r>
                      <a:endParaRPr lang="en-US" sz="2000" b="0" i="0" u="none" strike="noStrike">
                        <a:effectLst/>
                        <a:latin typeface="Arial" panose="020B0604020202020204" pitchFamily="34" charset="0"/>
                      </a:endParaRPr>
                    </a:p>
                  </a:txBody>
                  <a:tcPr marL="75347" marR="75347" marT="10465"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ctr"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FD966"/>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l" fontAlgn="ctr">
                        <a:spcBef>
                          <a:spcPts val="0"/>
                        </a:spcBef>
                        <a:spcAft>
                          <a:spcPts val="0"/>
                        </a:spcAft>
                      </a:pPr>
                      <a:r>
                        <a:rPr lang="en-US" sz="1100" b="0" i="0" u="none" strike="noStrike">
                          <a:effectLst/>
                          <a:latin typeface="Century Gothic" panose="020B0502020202020204" pitchFamily="34"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10465" marR="10465" marT="10465" marB="0" anchor="ctr">
                    <a:lnL w="12700" cap="flat" cmpd="sng" algn="ctr">
                      <a:solidFill>
                        <a:srgbClr val="80808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805499074"/>
                  </a:ext>
                </a:extLst>
              </a:tr>
              <a:tr h="218089">
                <a:tc>
                  <a:txBody>
                    <a:bodyPr/>
                    <a:lstStyle/>
                    <a:p>
                      <a:pPr marL="0" marR="0" algn="l"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Pose Estimation Logic</a:t>
                      </a:r>
                      <a:endParaRPr lang="en-US" sz="2000" b="0" i="0" u="none" strike="noStrike">
                        <a:effectLst/>
                        <a:latin typeface="Arial" panose="020B0604020202020204" pitchFamily="34" charset="0"/>
                      </a:endParaRPr>
                    </a:p>
                  </a:txBody>
                  <a:tcPr marL="75347" marR="75347" marT="1046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ctr" fontAlgn="ctr">
                        <a:spcBef>
                          <a:spcPts val="0"/>
                        </a:spcBef>
                        <a:spcAft>
                          <a:spcPts val="0"/>
                        </a:spcAft>
                      </a:pPr>
                      <a:r>
                        <a:rPr lang="en-US" sz="10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15/1/22 </a:t>
                      </a:r>
                      <a:endParaRPr lang="en-US" sz="2000" b="0" i="0" u="none" strike="noStrike">
                        <a:effectLst/>
                        <a:latin typeface="Arial" panose="020B0604020202020204" pitchFamily="34" charset="0"/>
                      </a:endParaRPr>
                    </a:p>
                  </a:txBody>
                  <a:tcPr marL="75347" marR="75347" marT="1046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ctr" fontAlgn="ctr">
                        <a:spcBef>
                          <a:spcPts val="0"/>
                        </a:spcBef>
                        <a:spcAft>
                          <a:spcPts val="0"/>
                        </a:spcAft>
                      </a:pPr>
                      <a:r>
                        <a:rPr lang="en-US" sz="10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10/3/22 </a:t>
                      </a:r>
                      <a:endParaRPr lang="en-US" sz="2000" b="0" i="0" u="none" strike="noStrike">
                        <a:effectLst/>
                        <a:latin typeface="Arial" panose="020B0604020202020204" pitchFamily="34" charset="0"/>
                      </a:endParaRPr>
                    </a:p>
                  </a:txBody>
                  <a:tcPr marL="75347" marR="75347" marT="10465"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ctr"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8EAADB"/>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8EAADB"/>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8EAADB"/>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l" fontAlgn="ctr">
                        <a:spcBef>
                          <a:spcPts val="0"/>
                        </a:spcBef>
                        <a:spcAft>
                          <a:spcPts val="0"/>
                        </a:spcAft>
                      </a:pPr>
                      <a:r>
                        <a:rPr lang="en-US" sz="1100" b="0" i="0" u="none" strike="noStrike">
                          <a:effectLst/>
                          <a:latin typeface="Century Gothic" panose="020B0502020202020204" pitchFamily="34"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10465" marR="10465" marT="10465" marB="0" anchor="ctr">
                    <a:lnL w="12700" cap="flat" cmpd="sng" algn="ctr">
                      <a:solidFill>
                        <a:srgbClr val="80808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547541000"/>
                  </a:ext>
                </a:extLst>
              </a:tr>
              <a:tr h="218089">
                <a:tc>
                  <a:txBody>
                    <a:bodyPr/>
                    <a:lstStyle/>
                    <a:p>
                      <a:pPr marL="0" marR="0" algn="l"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Front-end Development</a:t>
                      </a:r>
                      <a:endParaRPr lang="en-US" sz="2000" b="0" i="0" u="none" strike="noStrike">
                        <a:effectLst/>
                        <a:latin typeface="Arial" panose="020B0604020202020204" pitchFamily="34" charset="0"/>
                      </a:endParaRPr>
                    </a:p>
                  </a:txBody>
                  <a:tcPr marL="75347" marR="75347" marT="1046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ctr" fontAlgn="ctr">
                        <a:spcBef>
                          <a:spcPts val="0"/>
                        </a:spcBef>
                        <a:spcAft>
                          <a:spcPts val="0"/>
                        </a:spcAft>
                      </a:pPr>
                      <a:r>
                        <a:rPr lang="en-US" sz="10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25/2/22</a:t>
                      </a:r>
                      <a:endParaRPr lang="en-US" sz="2000" b="0" i="0" u="none" strike="noStrike">
                        <a:effectLst/>
                        <a:latin typeface="Arial" panose="020B0604020202020204" pitchFamily="34" charset="0"/>
                      </a:endParaRPr>
                    </a:p>
                  </a:txBody>
                  <a:tcPr marL="75347" marR="75347" marT="1046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ctr" fontAlgn="ctr">
                        <a:spcBef>
                          <a:spcPts val="0"/>
                        </a:spcBef>
                        <a:spcAft>
                          <a:spcPts val="0"/>
                        </a:spcAft>
                      </a:pPr>
                      <a:r>
                        <a:rPr lang="en-US" sz="10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6/5/22 </a:t>
                      </a:r>
                      <a:endParaRPr lang="en-US" sz="2000" b="0" i="0" u="none" strike="noStrike">
                        <a:effectLst/>
                        <a:latin typeface="Arial" panose="020B0604020202020204" pitchFamily="34" charset="0"/>
                      </a:endParaRPr>
                    </a:p>
                  </a:txBody>
                  <a:tcPr marL="75347" marR="75347" marT="10465"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ctr"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A8D08D"/>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A8D08D"/>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A8D08D"/>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A8D08D"/>
                    </a:solidFill>
                  </a:tcPr>
                </a:tc>
                <a:tc>
                  <a:txBody>
                    <a:bodyPr/>
                    <a:lstStyle/>
                    <a:p>
                      <a:pPr marL="0" marR="0" algn="l" fontAlgn="ctr">
                        <a:spcBef>
                          <a:spcPts val="0"/>
                        </a:spcBef>
                        <a:spcAft>
                          <a:spcPts val="0"/>
                        </a:spcAft>
                      </a:pPr>
                      <a:r>
                        <a:rPr lang="en-US" sz="1100" b="0" i="0" u="none" strike="noStrike">
                          <a:effectLst/>
                          <a:latin typeface="Century Gothic" panose="020B0502020202020204" pitchFamily="34"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10465" marR="10465" marT="10465" marB="0" anchor="ctr">
                    <a:lnL w="12700" cap="flat" cmpd="sng" algn="ctr">
                      <a:solidFill>
                        <a:srgbClr val="80808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160130037"/>
                  </a:ext>
                </a:extLst>
              </a:tr>
              <a:tr h="218089">
                <a:tc>
                  <a:txBody>
                    <a:bodyPr/>
                    <a:lstStyle/>
                    <a:p>
                      <a:pPr marL="0" marR="0" algn="l"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Classification model</a:t>
                      </a:r>
                      <a:endParaRPr lang="en-US" sz="2000" b="0" i="0" u="none" strike="noStrike">
                        <a:effectLst/>
                        <a:latin typeface="Arial" panose="020B0604020202020204" pitchFamily="34" charset="0"/>
                      </a:endParaRPr>
                    </a:p>
                  </a:txBody>
                  <a:tcPr marL="75347" marR="75347" marT="1046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ctr" fontAlgn="ctr">
                        <a:spcBef>
                          <a:spcPts val="0"/>
                        </a:spcBef>
                        <a:spcAft>
                          <a:spcPts val="0"/>
                        </a:spcAft>
                      </a:pPr>
                      <a:r>
                        <a:rPr lang="en-US" sz="10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3/4/22 </a:t>
                      </a:r>
                      <a:endParaRPr lang="en-US" sz="2000" b="0" i="0" u="none" strike="noStrike">
                        <a:effectLst/>
                        <a:latin typeface="Arial" panose="020B0604020202020204" pitchFamily="34" charset="0"/>
                      </a:endParaRPr>
                    </a:p>
                  </a:txBody>
                  <a:tcPr marL="75347" marR="75347" marT="1046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ctr" fontAlgn="ctr">
                        <a:spcBef>
                          <a:spcPts val="0"/>
                        </a:spcBef>
                        <a:spcAft>
                          <a:spcPts val="0"/>
                        </a:spcAft>
                      </a:pPr>
                      <a:r>
                        <a:rPr lang="en-US" sz="10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25/4/22 </a:t>
                      </a:r>
                      <a:endParaRPr lang="en-US" sz="2000" b="0" i="0" u="none" strike="noStrike">
                        <a:effectLst/>
                        <a:latin typeface="Arial" panose="020B0604020202020204" pitchFamily="34" charset="0"/>
                      </a:endParaRPr>
                    </a:p>
                  </a:txBody>
                  <a:tcPr marL="75347" marR="75347" marT="10465"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ctr"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CCFF66"/>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l" fontAlgn="ctr">
                        <a:spcBef>
                          <a:spcPts val="0"/>
                        </a:spcBef>
                        <a:spcAft>
                          <a:spcPts val="0"/>
                        </a:spcAft>
                      </a:pPr>
                      <a:r>
                        <a:rPr lang="en-US" sz="1100" b="0" i="0" u="none" strike="noStrike">
                          <a:effectLst/>
                          <a:latin typeface="Century Gothic" panose="020B0502020202020204" pitchFamily="34"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10465" marR="10465" marT="10465" marB="0" anchor="ctr">
                    <a:lnL w="12700" cap="flat" cmpd="sng" algn="ctr">
                      <a:solidFill>
                        <a:srgbClr val="80808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304882986"/>
                  </a:ext>
                </a:extLst>
              </a:tr>
              <a:tr h="218089">
                <a:tc>
                  <a:txBody>
                    <a:bodyPr/>
                    <a:lstStyle/>
                    <a:p>
                      <a:pPr marL="0" marR="0" algn="l"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Link Frontend and Backend</a:t>
                      </a:r>
                      <a:endParaRPr lang="en-US" sz="2000" b="0" i="0" u="none" strike="noStrike">
                        <a:effectLst/>
                        <a:latin typeface="Arial" panose="020B0604020202020204" pitchFamily="34" charset="0"/>
                      </a:endParaRPr>
                    </a:p>
                  </a:txBody>
                  <a:tcPr marL="75347" marR="75347" marT="1046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ctr" fontAlgn="ctr">
                        <a:spcBef>
                          <a:spcPts val="0"/>
                        </a:spcBef>
                        <a:spcAft>
                          <a:spcPts val="0"/>
                        </a:spcAft>
                      </a:pPr>
                      <a:r>
                        <a:rPr lang="en-US" sz="10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10/4/22</a:t>
                      </a:r>
                      <a:endParaRPr lang="en-US" sz="2000" b="0" i="0" u="none" strike="noStrike">
                        <a:effectLst/>
                        <a:latin typeface="Arial" panose="020B0604020202020204" pitchFamily="34" charset="0"/>
                      </a:endParaRPr>
                    </a:p>
                  </a:txBody>
                  <a:tcPr marL="75347" marR="75347" marT="1046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ctr" fontAlgn="ctr">
                        <a:spcBef>
                          <a:spcPts val="0"/>
                        </a:spcBef>
                        <a:spcAft>
                          <a:spcPts val="0"/>
                        </a:spcAft>
                      </a:pPr>
                      <a:r>
                        <a:rPr lang="en-US" sz="10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15/5/22 </a:t>
                      </a:r>
                      <a:endParaRPr lang="en-US" sz="2000" b="0" i="0" u="none" strike="noStrike">
                        <a:effectLst/>
                        <a:latin typeface="Arial" panose="020B0604020202020204" pitchFamily="34" charset="0"/>
                      </a:endParaRPr>
                    </a:p>
                  </a:txBody>
                  <a:tcPr marL="75347" marR="75347" marT="10465"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ctr"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4B083"/>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4B083"/>
                    </a:solidFill>
                  </a:tcPr>
                </a:tc>
                <a:tc>
                  <a:txBody>
                    <a:bodyPr/>
                    <a:lstStyle/>
                    <a:p>
                      <a:pPr marL="0" marR="0" algn="l" fontAlgn="ctr">
                        <a:spcBef>
                          <a:spcPts val="0"/>
                        </a:spcBef>
                        <a:spcAft>
                          <a:spcPts val="0"/>
                        </a:spcAft>
                      </a:pPr>
                      <a:r>
                        <a:rPr lang="en-US" sz="1100" b="0" i="0" u="none" strike="noStrike">
                          <a:effectLst/>
                          <a:latin typeface="Century Gothic" panose="020B0502020202020204" pitchFamily="34"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10465" marR="10465" marT="10465" marB="0" anchor="ctr">
                    <a:lnL w="12700" cap="flat" cmpd="sng" algn="ctr">
                      <a:solidFill>
                        <a:srgbClr val="80808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396840691"/>
                  </a:ext>
                </a:extLst>
              </a:tr>
              <a:tr h="218089">
                <a:tc>
                  <a:txBody>
                    <a:bodyPr/>
                    <a:lstStyle/>
                    <a:p>
                      <a:pPr marL="0" marR="0" algn="l"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Manual Testing</a:t>
                      </a:r>
                      <a:endParaRPr lang="en-US" sz="2000" b="0" i="0" u="none" strike="noStrike">
                        <a:effectLst/>
                        <a:latin typeface="Arial" panose="020B0604020202020204" pitchFamily="34" charset="0"/>
                      </a:endParaRPr>
                    </a:p>
                  </a:txBody>
                  <a:tcPr marL="75347" marR="75347" marT="1046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ctr" fontAlgn="ctr">
                        <a:spcBef>
                          <a:spcPts val="0"/>
                        </a:spcBef>
                        <a:spcAft>
                          <a:spcPts val="0"/>
                        </a:spcAft>
                      </a:pPr>
                      <a:r>
                        <a:rPr lang="en-US" sz="10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25/3/22</a:t>
                      </a:r>
                      <a:endParaRPr lang="en-US" sz="2000" b="0" i="0" u="none" strike="noStrike">
                        <a:effectLst/>
                        <a:latin typeface="Arial" panose="020B0604020202020204" pitchFamily="34" charset="0"/>
                      </a:endParaRPr>
                    </a:p>
                  </a:txBody>
                  <a:tcPr marL="75347" marR="75347" marT="1046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ctr" fontAlgn="ctr">
                        <a:spcBef>
                          <a:spcPts val="0"/>
                        </a:spcBef>
                        <a:spcAft>
                          <a:spcPts val="0"/>
                        </a:spcAft>
                      </a:pPr>
                      <a:r>
                        <a:rPr lang="en-US" sz="10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3/4/22 </a:t>
                      </a:r>
                      <a:endParaRPr lang="en-US" sz="2000" b="0" i="0" u="none" strike="noStrike">
                        <a:effectLst/>
                        <a:latin typeface="Arial" panose="020B0604020202020204" pitchFamily="34" charset="0"/>
                      </a:endParaRPr>
                    </a:p>
                  </a:txBody>
                  <a:tcPr marL="75347" marR="75347" marT="10465"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ctr"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F6699"/>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F6699"/>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l" fontAlgn="ctr">
                        <a:spcBef>
                          <a:spcPts val="0"/>
                        </a:spcBef>
                        <a:spcAft>
                          <a:spcPts val="0"/>
                        </a:spcAft>
                      </a:pPr>
                      <a:r>
                        <a:rPr lang="en-US" sz="1100" b="0" i="0" u="none" strike="noStrike">
                          <a:effectLst/>
                          <a:latin typeface="Century Gothic" panose="020B0502020202020204" pitchFamily="34"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10465" marR="10465" marT="10465" marB="0" anchor="ctr">
                    <a:lnL w="12700" cap="flat" cmpd="sng" algn="ctr">
                      <a:solidFill>
                        <a:srgbClr val="80808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799441334"/>
                  </a:ext>
                </a:extLst>
              </a:tr>
              <a:tr h="218089">
                <a:tc>
                  <a:txBody>
                    <a:bodyPr/>
                    <a:lstStyle/>
                    <a:p>
                      <a:pPr marL="0" marR="0" algn="l"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Automated Testing</a:t>
                      </a:r>
                      <a:endParaRPr lang="en-US" sz="2000" b="0" i="0" u="none" strike="noStrike">
                        <a:effectLst/>
                        <a:latin typeface="Arial" panose="020B0604020202020204" pitchFamily="34" charset="0"/>
                      </a:endParaRPr>
                    </a:p>
                  </a:txBody>
                  <a:tcPr marL="75347" marR="75347" marT="1046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ctr" fontAlgn="ctr">
                        <a:spcBef>
                          <a:spcPts val="0"/>
                        </a:spcBef>
                        <a:spcAft>
                          <a:spcPts val="0"/>
                        </a:spcAft>
                      </a:pPr>
                      <a:r>
                        <a:rPr lang="en-US" sz="10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3/5/22</a:t>
                      </a:r>
                      <a:endParaRPr lang="en-US" sz="2000" b="0" i="0" u="none" strike="noStrike">
                        <a:effectLst/>
                        <a:latin typeface="Arial" panose="020B0604020202020204" pitchFamily="34" charset="0"/>
                      </a:endParaRPr>
                    </a:p>
                  </a:txBody>
                  <a:tcPr marL="75347" marR="75347" marT="1046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ctr" fontAlgn="ctr">
                        <a:spcBef>
                          <a:spcPts val="0"/>
                        </a:spcBef>
                        <a:spcAft>
                          <a:spcPts val="0"/>
                        </a:spcAft>
                      </a:pPr>
                      <a:r>
                        <a:rPr lang="en-US" sz="10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16/5/22</a:t>
                      </a:r>
                      <a:endParaRPr lang="en-US" sz="2000" b="0" i="0" u="none" strike="noStrike">
                        <a:effectLst/>
                        <a:latin typeface="Arial" panose="020B0604020202020204" pitchFamily="34" charset="0"/>
                      </a:endParaRPr>
                    </a:p>
                  </a:txBody>
                  <a:tcPr marL="75347" marR="75347" marT="10465"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ctr"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8EAADB"/>
                    </a:solidFill>
                  </a:tcPr>
                </a:tc>
                <a:tc>
                  <a:txBody>
                    <a:bodyPr/>
                    <a:lstStyle/>
                    <a:p>
                      <a:pPr marL="0" marR="0" algn="l" fontAlgn="ctr">
                        <a:spcBef>
                          <a:spcPts val="0"/>
                        </a:spcBef>
                        <a:spcAft>
                          <a:spcPts val="0"/>
                        </a:spcAft>
                      </a:pPr>
                      <a:r>
                        <a:rPr lang="en-US" sz="1100" b="0" i="0" u="none" strike="noStrike">
                          <a:effectLst/>
                          <a:latin typeface="Century Gothic" panose="020B0502020202020204" pitchFamily="34"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10465" marR="10465" marT="10465" marB="0" anchor="ctr">
                    <a:lnL w="12700" cap="flat" cmpd="sng" algn="ctr">
                      <a:solidFill>
                        <a:srgbClr val="80808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714485845"/>
                  </a:ext>
                </a:extLst>
              </a:tr>
              <a:tr h="218089">
                <a:tc>
                  <a:txBody>
                    <a:bodyPr/>
                    <a:lstStyle/>
                    <a:p>
                      <a:pPr marL="0" marR="0" algn="l" fontAlgn="ctr">
                        <a:spcBef>
                          <a:spcPts val="0"/>
                        </a:spcBef>
                        <a:spcAft>
                          <a:spcPts val="0"/>
                        </a:spcAft>
                      </a:pPr>
                      <a:r>
                        <a:rPr lang="en-US" sz="10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Review 3</a:t>
                      </a:r>
                      <a:endParaRPr lang="en-US" sz="2000" b="0" i="0" u="none" strike="noStrike">
                        <a:effectLst/>
                        <a:latin typeface="Arial" panose="020B0604020202020204" pitchFamily="34" charset="0"/>
                      </a:endParaRPr>
                    </a:p>
                  </a:txBody>
                  <a:tcPr marL="75347" marR="75347" marT="1046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A6A6A6"/>
                    </a:solidFill>
                  </a:tcPr>
                </a:tc>
                <a:tc>
                  <a:txBody>
                    <a:bodyPr/>
                    <a:lstStyle/>
                    <a:p>
                      <a:pPr marL="0" marR="0" algn="ctr"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A6A6A6"/>
                    </a:solidFill>
                  </a:tcPr>
                </a:tc>
                <a:tc>
                  <a:txBody>
                    <a:bodyPr/>
                    <a:lstStyle/>
                    <a:p>
                      <a:pPr marL="0" marR="0" algn="ctr"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A6A6A6"/>
                    </a:solidFill>
                  </a:tcPr>
                </a:tc>
                <a:tc>
                  <a:txBody>
                    <a:bodyPr/>
                    <a:lstStyle/>
                    <a:p>
                      <a:pPr marL="0" marR="0" algn="ctr"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A6A6A6"/>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A6A6A6"/>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A6A6A6"/>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A6A6A6"/>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A6A6A6"/>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A6A6A6"/>
                    </a:solidFill>
                  </a:tcPr>
                </a:tc>
                <a:tc>
                  <a:txBody>
                    <a:bodyPr/>
                    <a:lstStyle/>
                    <a:p>
                      <a:pPr marL="0" marR="0" algn="l" fontAlgn="ctr">
                        <a:spcBef>
                          <a:spcPts val="0"/>
                        </a:spcBef>
                        <a:spcAft>
                          <a:spcPts val="0"/>
                        </a:spcAft>
                      </a:pPr>
                      <a:r>
                        <a:rPr lang="en-US" sz="1100" b="0" i="0" u="none" strike="noStrike">
                          <a:effectLst/>
                          <a:latin typeface="Century Gothic" panose="020B0502020202020204" pitchFamily="34"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10465" marR="10465" marT="10465" marB="0" anchor="ctr">
                    <a:lnL w="12700" cap="flat" cmpd="sng" algn="ctr">
                      <a:solidFill>
                        <a:srgbClr val="80808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491287423"/>
                  </a:ext>
                </a:extLst>
              </a:tr>
              <a:tr h="218089">
                <a:tc>
                  <a:txBody>
                    <a:bodyPr/>
                    <a:lstStyle/>
                    <a:p>
                      <a:pPr marL="0" marR="0" algn="l"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Presented partial implementation of project</a:t>
                      </a:r>
                      <a:endParaRPr lang="en-US" sz="2000" b="0" i="0" u="none" strike="noStrike">
                        <a:effectLst/>
                        <a:latin typeface="Arial" panose="020B0604020202020204" pitchFamily="34" charset="0"/>
                      </a:endParaRPr>
                    </a:p>
                  </a:txBody>
                  <a:tcPr marL="75347" marR="75347" marT="1046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ctr" fontAlgn="ctr">
                        <a:spcBef>
                          <a:spcPts val="0"/>
                        </a:spcBef>
                        <a:spcAft>
                          <a:spcPts val="0"/>
                        </a:spcAft>
                      </a:pPr>
                      <a:r>
                        <a:rPr lang="en-US" sz="10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25/3/22 </a:t>
                      </a:r>
                      <a:endParaRPr lang="en-US" sz="2000" b="0" i="0" u="none" strike="noStrike">
                        <a:effectLst/>
                        <a:latin typeface="Arial" panose="020B0604020202020204" pitchFamily="34" charset="0"/>
                      </a:endParaRPr>
                    </a:p>
                  </a:txBody>
                  <a:tcPr marL="75347" marR="75347" marT="1046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ctr" fontAlgn="ctr">
                        <a:spcBef>
                          <a:spcPts val="0"/>
                        </a:spcBef>
                        <a:spcAft>
                          <a:spcPts val="0"/>
                        </a:spcAft>
                      </a:pPr>
                      <a:r>
                        <a:rPr lang="en-US" sz="10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28/3/22 </a:t>
                      </a:r>
                      <a:endParaRPr lang="en-US" sz="2000" b="0" i="0" u="none" strike="noStrike">
                        <a:effectLst/>
                        <a:latin typeface="Arial" panose="020B0604020202020204" pitchFamily="34" charset="0"/>
                      </a:endParaRPr>
                    </a:p>
                  </a:txBody>
                  <a:tcPr marL="75347" marR="75347" marT="10465"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ctr"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2E74B5"/>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l" fontAlgn="ctr">
                        <a:spcBef>
                          <a:spcPts val="0"/>
                        </a:spcBef>
                        <a:spcAft>
                          <a:spcPts val="0"/>
                        </a:spcAft>
                      </a:pPr>
                      <a:r>
                        <a:rPr lang="en-US" sz="1100" b="0" i="0" u="none" strike="noStrike">
                          <a:effectLst/>
                          <a:latin typeface="Century Gothic" panose="020B0502020202020204" pitchFamily="34"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10465" marR="10465" marT="10465" marB="0" anchor="ctr">
                    <a:lnL w="12700" cap="flat" cmpd="sng" algn="ctr">
                      <a:solidFill>
                        <a:srgbClr val="80808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492501841"/>
                  </a:ext>
                </a:extLst>
              </a:tr>
              <a:tr h="218089">
                <a:tc>
                  <a:txBody>
                    <a:bodyPr/>
                    <a:lstStyle/>
                    <a:p>
                      <a:pPr marL="0" marR="0" algn="l" fontAlgn="ctr">
                        <a:spcBef>
                          <a:spcPts val="0"/>
                        </a:spcBef>
                        <a:spcAft>
                          <a:spcPts val="0"/>
                        </a:spcAft>
                      </a:pPr>
                      <a:r>
                        <a:rPr lang="en-US" sz="10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Review 4</a:t>
                      </a:r>
                      <a:endParaRPr lang="en-US" sz="2000" b="0" i="0" u="none" strike="noStrike">
                        <a:effectLst/>
                        <a:latin typeface="Arial" panose="020B0604020202020204" pitchFamily="34" charset="0"/>
                      </a:endParaRPr>
                    </a:p>
                  </a:txBody>
                  <a:tcPr marL="75347" marR="75347" marT="1046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A6A6A6"/>
                    </a:solidFill>
                  </a:tcPr>
                </a:tc>
                <a:tc>
                  <a:txBody>
                    <a:bodyPr/>
                    <a:lstStyle/>
                    <a:p>
                      <a:pPr marL="0" marR="0" algn="ctr"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A6A6A6"/>
                    </a:solidFill>
                  </a:tcPr>
                </a:tc>
                <a:tc>
                  <a:txBody>
                    <a:bodyPr/>
                    <a:lstStyle/>
                    <a:p>
                      <a:pPr marL="0" marR="0" algn="ctr"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A6A6A6"/>
                    </a:solidFill>
                  </a:tcPr>
                </a:tc>
                <a:tc>
                  <a:txBody>
                    <a:bodyPr/>
                    <a:lstStyle/>
                    <a:p>
                      <a:pPr marL="0" marR="0" algn="ctr"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A6A6A6"/>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A6A6A6"/>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A6A6A6"/>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A6A6A6"/>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A6A6A6"/>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A6A6A6"/>
                    </a:solidFill>
                  </a:tcPr>
                </a:tc>
                <a:tc>
                  <a:txBody>
                    <a:bodyPr/>
                    <a:lstStyle/>
                    <a:p>
                      <a:pPr marL="0" marR="0" algn="l" fontAlgn="ctr">
                        <a:spcBef>
                          <a:spcPts val="0"/>
                        </a:spcBef>
                        <a:spcAft>
                          <a:spcPts val="0"/>
                        </a:spcAft>
                      </a:pPr>
                      <a:r>
                        <a:rPr lang="en-US" sz="1100" b="0" i="0" u="none" strike="noStrike">
                          <a:effectLst/>
                          <a:latin typeface="Century Gothic" panose="020B0502020202020204" pitchFamily="34"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10465" marR="10465" marT="10465" marB="0" anchor="ctr">
                    <a:lnL w="12700" cap="flat" cmpd="sng" algn="ctr">
                      <a:solidFill>
                        <a:srgbClr val="80808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813696069"/>
                  </a:ext>
                </a:extLst>
              </a:tr>
              <a:tr h="218089">
                <a:tc>
                  <a:txBody>
                    <a:bodyPr/>
                    <a:lstStyle/>
                    <a:p>
                      <a:pPr marL="0" marR="0" algn="l"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Presented complete implementation of project</a:t>
                      </a:r>
                      <a:endParaRPr lang="en-US" sz="2000" b="0" i="0" u="none" strike="noStrike">
                        <a:effectLst/>
                        <a:latin typeface="Arial" panose="020B0604020202020204" pitchFamily="34" charset="0"/>
                      </a:endParaRPr>
                    </a:p>
                  </a:txBody>
                  <a:tcPr marL="75347" marR="75347" marT="1046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ctr" fontAlgn="ctr">
                        <a:spcBef>
                          <a:spcPts val="0"/>
                        </a:spcBef>
                        <a:spcAft>
                          <a:spcPts val="0"/>
                        </a:spcAft>
                      </a:pPr>
                      <a:r>
                        <a:rPr lang="en-US" sz="10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2/5/22</a:t>
                      </a:r>
                      <a:endParaRPr lang="en-US" sz="2000" b="0" i="0" u="none" strike="noStrike">
                        <a:effectLst/>
                        <a:latin typeface="Arial" panose="020B0604020202020204" pitchFamily="34" charset="0"/>
                      </a:endParaRPr>
                    </a:p>
                  </a:txBody>
                  <a:tcPr marL="75347" marR="75347" marT="1046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ctr" fontAlgn="ctr">
                        <a:spcBef>
                          <a:spcPts val="0"/>
                        </a:spcBef>
                        <a:spcAft>
                          <a:spcPts val="0"/>
                        </a:spcAft>
                      </a:pPr>
                      <a:r>
                        <a:rPr lang="en-US" sz="10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6/5/22 </a:t>
                      </a:r>
                      <a:endParaRPr lang="en-US" sz="2000" b="0" i="0" u="none" strike="noStrike">
                        <a:effectLst/>
                        <a:latin typeface="Arial" panose="020B0604020202020204" pitchFamily="34" charset="0"/>
                      </a:endParaRPr>
                    </a:p>
                  </a:txBody>
                  <a:tcPr marL="75347" marR="75347" marT="10465"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ctr"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ctr">
                        <a:spcBef>
                          <a:spcPts val="0"/>
                        </a:spcBef>
                        <a:spcAft>
                          <a:spcPts val="0"/>
                        </a:spcAft>
                      </a:pPr>
                      <a:r>
                        <a:rPr lang="en-US" sz="10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dirty="0">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chemeClr val="accent2"/>
                    </a:solidFill>
                  </a:tcPr>
                </a:tc>
                <a:tc>
                  <a:txBody>
                    <a:bodyPr/>
                    <a:lstStyle/>
                    <a:p>
                      <a:pPr marL="0" marR="0" algn="ctr" fontAlgn="ctr">
                        <a:spcBef>
                          <a:spcPts val="0"/>
                        </a:spcBef>
                        <a:spcAft>
                          <a:spcPts val="0"/>
                        </a:spcAft>
                      </a:pPr>
                      <a:r>
                        <a:rPr lang="en-US" sz="10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dirty="0">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chemeClr val="accent2"/>
                    </a:solidFill>
                  </a:tcPr>
                </a:tc>
                <a:tc>
                  <a:txBody>
                    <a:bodyPr/>
                    <a:lstStyle/>
                    <a:p>
                      <a:pPr marL="0" marR="0" algn="l" fontAlgn="ctr">
                        <a:spcBef>
                          <a:spcPts val="0"/>
                        </a:spcBef>
                        <a:spcAft>
                          <a:spcPts val="0"/>
                        </a:spcAft>
                      </a:pPr>
                      <a:r>
                        <a:rPr lang="en-US" sz="1100" b="0" i="0" u="none" strike="noStrike">
                          <a:effectLst/>
                          <a:latin typeface="Century Gothic" panose="020B0502020202020204" pitchFamily="34"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10465" marR="10465" marT="10465" marB="0" anchor="ctr">
                    <a:lnL w="12700" cap="flat" cmpd="sng" algn="ctr">
                      <a:solidFill>
                        <a:srgbClr val="80808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30030896"/>
                  </a:ext>
                </a:extLst>
              </a:tr>
              <a:tr h="218089">
                <a:tc>
                  <a:txBody>
                    <a:bodyPr/>
                    <a:lstStyle/>
                    <a:p>
                      <a:pPr marL="0" marR="0" algn="l" fontAlgn="ctr">
                        <a:spcBef>
                          <a:spcPts val="0"/>
                        </a:spcBef>
                        <a:spcAft>
                          <a:spcPts val="0"/>
                        </a:spcAft>
                      </a:pPr>
                      <a:r>
                        <a:rPr lang="en-US" sz="10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Submission of report for checking</a:t>
                      </a:r>
                      <a:endParaRPr lang="en-US" sz="2000" b="0" i="0" u="none" strike="noStrike">
                        <a:effectLst/>
                        <a:latin typeface="Arial" panose="020B0604020202020204" pitchFamily="34" charset="0"/>
                      </a:endParaRPr>
                    </a:p>
                  </a:txBody>
                  <a:tcPr marL="75347" marR="75347" marT="1046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fontAlgn="ctr">
                        <a:spcBef>
                          <a:spcPts val="0"/>
                        </a:spcBef>
                        <a:spcAft>
                          <a:spcPts val="0"/>
                        </a:spcAft>
                      </a:pPr>
                      <a:r>
                        <a:rPr lang="en-US" sz="10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fontAlgn="ctr">
                        <a:spcBef>
                          <a:spcPts val="0"/>
                        </a:spcBef>
                        <a:spcAft>
                          <a:spcPts val="0"/>
                        </a:spcAft>
                      </a:pPr>
                      <a:r>
                        <a:rPr lang="en-US" sz="10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A6A6A6"/>
                    </a:solidFill>
                  </a:tcPr>
                </a:tc>
                <a:tc>
                  <a:txBody>
                    <a:bodyPr/>
                    <a:lstStyle/>
                    <a:p>
                      <a:pPr marL="0" marR="0" algn="ctr"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A6A6A6"/>
                    </a:solidFill>
                  </a:tcPr>
                </a:tc>
                <a:tc>
                  <a:txBody>
                    <a:bodyPr/>
                    <a:lstStyle/>
                    <a:p>
                      <a:pPr marL="0" marR="0" algn="ctr"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A6A6A6"/>
                    </a:solidFill>
                  </a:tcPr>
                </a:tc>
                <a:tc>
                  <a:txBody>
                    <a:bodyPr/>
                    <a:lstStyle/>
                    <a:p>
                      <a:pPr marL="0" marR="0" algn="ctr"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A6A6A6"/>
                    </a:solidFill>
                  </a:tcPr>
                </a:tc>
                <a:tc>
                  <a:txBody>
                    <a:bodyPr/>
                    <a:lstStyle/>
                    <a:p>
                      <a:pPr marL="0" marR="0" algn="ctr"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A6A6A6"/>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A6A6A6"/>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A6A6A6"/>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A6A6A6"/>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A6A6A6"/>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A6A6A6"/>
                    </a:solidFill>
                  </a:tcPr>
                </a:tc>
                <a:tc>
                  <a:txBody>
                    <a:bodyPr/>
                    <a:lstStyle/>
                    <a:p>
                      <a:pPr marL="0" marR="0" algn="l" fontAlgn="ctr">
                        <a:spcBef>
                          <a:spcPts val="0"/>
                        </a:spcBef>
                        <a:spcAft>
                          <a:spcPts val="0"/>
                        </a:spcAft>
                      </a:pPr>
                      <a:r>
                        <a:rPr lang="en-US" sz="1100" b="0" i="0" u="none" strike="noStrike">
                          <a:effectLst/>
                          <a:latin typeface="Century Gothic" panose="020B0502020202020204" pitchFamily="34"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10465" marR="10465" marT="10465" marB="0" anchor="ctr">
                    <a:lnL w="12700" cap="flat" cmpd="sng" algn="ctr">
                      <a:solidFill>
                        <a:srgbClr val="80808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986188125"/>
                  </a:ext>
                </a:extLst>
              </a:tr>
              <a:tr h="218089">
                <a:tc>
                  <a:txBody>
                    <a:bodyPr/>
                    <a:lstStyle/>
                    <a:p>
                      <a:pPr marL="0" marR="0" algn="l"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Make Revisions in Project report</a:t>
                      </a:r>
                      <a:endParaRPr lang="en-US" sz="2000" b="0" i="0" u="none" strike="noStrike">
                        <a:effectLst/>
                        <a:latin typeface="Arial" panose="020B0604020202020204" pitchFamily="34" charset="0"/>
                      </a:endParaRPr>
                    </a:p>
                  </a:txBody>
                  <a:tcPr marL="75347" marR="75347" marT="1046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marL="0" marR="0" algn="ctr" fontAlgn="ctr">
                        <a:spcBef>
                          <a:spcPts val="0"/>
                        </a:spcBef>
                        <a:spcAft>
                          <a:spcPts val="0"/>
                        </a:spcAft>
                      </a:pPr>
                      <a:r>
                        <a:rPr lang="en-US" sz="10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13/5/22</a:t>
                      </a:r>
                      <a:endParaRPr lang="en-US" sz="2000" b="0" i="0" u="none" strike="noStrike">
                        <a:effectLst/>
                        <a:latin typeface="Arial" panose="020B0604020202020204" pitchFamily="34" charset="0"/>
                      </a:endParaRPr>
                    </a:p>
                  </a:txBody>
                  <a:tcPr marL="75347" marR="75347" marT="1046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ctr" fontAlgn="ctr">
                        <a:spcBef>
                          <a:spcPts val="0"/>
                        </a:spcBef>
                        <a:spcAft>
                          <a:spcPts val="0"/>
                        </a:spcAft>
                      </a:pPr>
                      <a:r>
                        <a:rPr lang="en-US" sz="10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20/5/22 </a:t>
                      </a:r>
                      <a:endParaRPr lang="en-US" sz="2000" b="0" i="0" u="none" strike="noStrike">
                        <a:effectLst/>
                        <a:latin typeface="Arial" panose="020B0604020202020204" pitchFamily="34" charset="0"/>
                      </a:endParaRPr>
                    </a:p>
                  </a:txBody>
                  <a:tcPr marL="75347" marR="75347" marT="10465"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marL="0" marR="0" algn="ctr"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2F2F2"/>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FFD966"/>
                    </a:solidFill>
                  </a:tcPr>
                </a:tc>
                <a:tc>
                  <a:txBody>
                    <a:bodyPr/>
                    <a:lstStyle/>
                    <a:p>
                      <a:pPr marL="0" marR="0" algn="l" fontAlgn="ctr">
                        <a:spcBef>
                          <a:spcPts val="0"/>
                        </a:spcBef>
                        <a:spcAft>
                          <a:spcPts val="0"/>
                        </a:spcAft>
                      </a:pPr>
                      <a:r>
                        <a:rPr lang="en-US" sz="1100" b="0" i="0" u="none" strike="noStrike">
                          <a:effectLst/>
                          <a:latin typeface="Century Gothic" panose="020B0502020202020204" pitchFamily="34"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10465" marR="10465" marT="10465" marB="0" anchor="ctr">
                    <a:lnL w="12700" cap="flat" cmpd="sng" algn="ctr">
                      <a:solidFill>
                        <a:srgbClr val="80808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492913900"/>
                  </a:ext>
                </a:extLst>
              </a:tr>
              <a:tr h="218089">
                <a:tc>
                  <a:txBody>
                    <a:bodyPr/>
                    <a:lstStyle/>
                    <a:p>
                      <a:pPr marL="0" marR="0" algn="l" fontAlgn="ctr">
                        <a:spcBef>
                          <a:spcPts val="0"/>
                        </a:spcBef>
                        <a:spcAft>
                          <a:spcPts val="0"/>
                        </a:spcAft>
                      </a:pPr>
                      <a:r>
                        <a:rPr lang="en-US" sz="10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Final Submission of Report and Project</a:t>
                      </a:r>
                      <a:endParaRPr lang="en-US" sz="2000" b="0" i="0" u="none" strike="noStrike">
                        <a:effectLst/>
                        <a:latin typeface="Arial" panose="020B0604020202020204" pitchFamily="34" charset="0"/>
                      </a:endParaRPr>
                    </a:p>
                  </a:txBody>
                  <a:tcPr marL="75347" marR="75347" marT="1046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a:noFill/>
                    </a:lnB>
                    <a:solidFill>
                      <a:srgbClr val="A6A6A6"/>
                    </a:solidFill>
                  </a:tcPr>
                </a:tc>
                <a:tc>
                  <a:txBody>
                    <a:bodyPr/>
                    <a:lstStyle/>
                    <a:p>
                      <a:pPr marL="0" marR="0" algn="ctr" fontAlgn="ctr">
                        <a:spcBef>
                          <a:spcPts val="0"/>
                        </a:spcBef>
                        <a:spcAft>
                          <a:spcPts val="0"/>
                        </a:spcAft>
                      </a:pPr>
                      <a:r>
                        <a:rPr lang="en-US" sz="10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a:noFill/>
                    </a:lnB>
                    <a:solidFill>
                      <a:srgbClr val="A6A6A6"/>
                    </a:solidFill>
                  </a:tcPr>
                </a:tc>
                <a:tc>
                  <a:txBody>
                    <a:bodyPr/>
                    <a:lstStyle/>
                    <a:p>
                      <a:pPr marL="0" marR="0" algn="ctr" fontAlgn="ctr">
                        <a:spcBef>
                          <a:spcPts val="0"/>
                        </a:spcBef>
                        <a:spcAft>
                          <a:spcPts val="0"/>
                        </a:spcAft>
                      </a:pPr>
                      <a:r>
                        <a:rPr lang="en-US" sz="10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BFBFBF"/>
                      </a:solidFill>
                      <a:prstDash val="solid"/>
                      <a:round/>
                      <a:headEnd type="none" w="med" len="med"/>
                      <a:tailEnd type="none" w="med" len="med"/>
                    </a:lnT>
                    <a:lnB>
                      <a:noFill/>
                    </a:lnB>
                    <a:solidFill>
                      <a:srgbClr val="A6A6A6"/>
                    </a:solidFill>
                  </a:tcPr>
                </a:tc>
                <a:tc>
                  <a:txBody>
                    <a:bodyPr/>
                    <a:lstStyle/>
                    <a:p>
                      <a:pPr marL="0" marR="0" algn="ctr"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A6A6A6"/>
                    </a:solidFill>
                  </a:tcPr>
                </a:tc>
                <a:tc>
                  <a:txBody>
                    <a:bodyPr/>
                    <a:lstStyle/>
                    <a:p>
                      <a:pPr marL="0" marR="0" algn="ctr"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A6A6A6"/>
                    </a:solidFill>
                  </a:tcPr>
                </a:tc>
                <a:tc>
                  <a:txBody>
                    <a:bodyPr/>
                    <a:lstStyle/>
                    <a:p>
                      <a:pPr marL="0" marR="0" algn="ctr"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A6A6A6"/>
                    </a:solidFill>
                  </a:tcPr>
                </a:tc>
                <a:tc>
                  <a:txBody>
                    <a:bodyPr/>
                    <a:lstStyle/>
                    <a:p>
                      <a:pPr marL="0" marR="0" algn="ctr"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A6A6A6"/>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A6A6A6"/>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A6A6A6"/>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A6A6A6"/>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A6A6A6"/>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a:noFill/>
                    </a:lnB>
                    <a:solidFill>
                      <a:srgbClr val="A6A6A6"/>
                    </a:solidFill>
                  </a:tcPr>
                </a:tc>
                <a:tc>
                  <a:txBody>
                    <a:bodyPr/>
                    <a:lstStyle/>
                    <a:p>
                      <a:pPr marL="0" marR="0" algn="l" fontAlgn="ctr">
                        <a:spcBef>
                          <a:spcPts val="0"/>
                        </a:spcBef>
                        <a:spcAft>
                          <a:spcPts val="0"/>
                        </a:spcAft>
                      </a:pPr>
                      <a:r>
                        <a:rPr lang="en-US" sz="1100" b="0" i="0" u="none" strike="noStrike">
                          <a:effectLst/>
                          <a:latin typeface="Century Gothic" panose="020B0502020202020204" pitchFamily="34"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10465" marR="10465" marT="10465" marB="0" anchor="ctr">
                    <a:lnL w="12700" cap="flat" cmpd="sng" algn="ctr">
                      <a:solidFill>
                        <a:srgbClr val="80808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943742832"/>
                  </a:ext>
                </a:extLst>
              </a:tr>
              <a:tr h="218089">
                <a:tc>
                  <a:txBody>
                    <a:bodyPr/>
                    <a:lstStyle/>
                    <a:p>
                      <a:pPr marL="0" marR="0" algn="l"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Submitted Black-book Report copy</a:t>
                      </a:r>
                      <a:endParaRPr lang="en-US" sz="2000" b="0" i="0" u="none" strike="noStrike">
                        <a:effectLst/>
                        <a:latin typeface="Arial" panose="020B0604020202020204" pitchFamily="34" charset="0"/>
                      </a:endParaRPr>
                    </a:p>
                  </a:txBody>
                  <a:tcPr marL="75347" marR="75347" marT="1046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a:noFill/>
                    </a:lnT>
                    <a:lnB w="12700" cap="flat" cmpd="sng" algn="ctr">
                      <a:solidFill>
                        <a:srgbClr val="808080"/>
                      </a:solidFill>
                      <a:prstDash val="solid"/>
                      <a:round/>
                      <a:headEnd type="none" w="med" len="med"/>
                      <a:tailEnd type="none" w="med" len="med"/>
                    </a:lnB>
                  </a:tcPr>
                </a:tc>
                <a:tc>
                  <a:txBody>
                    <a:bodyPr/>
                    <a:lstStyle/>
                    <a:p>
                      <a:pPr marL="0" marR="0" algn="ctr" fontAlgn="ctr">
                        <a:spcBef>
                          <a:spcPts val="0"/>
                        </a:spcBef>
                        <a:spcAft>
                          <a:spcPts val="0"/>
                        </a:spcAft>
                      </a:pPr>
                      <a:r>
                        <a:rPr lang="en-US" sz="1000" b="0" i="0" u="none" strike="noStrike">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20/5/22</a:t>
                      </a:r>
                      <a:endParaRPr lang="en-US" sz="2000" b="0" i="0" u="none" strike="noStrike">
                        <a:effectLst/>
                        <a:latin typeface="Arial" panose="020B0604020202020204" pitchFamily="34" charset="0"/>
                      </a:endParaRPr>
                    </a:p>
                  </a:txBody>
                  <a:tcPr marL="75347" marR="75347" marT="10465" marB="0" anchor="ctr">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a:noFill/>
                    </a:lnT>
                    <a:lnB w="12700" cap="flat" cmpd="sng" algn="ctr">
                      <a:solidFill>
                        <a:srgbClr val="808080"/>
                      </a:solidFill>
                      <a:prstDash val="solid"/>
                      <a:round/>
                      <a:headEnd type="none" w="med" len="med"/>
                      <a:tailEnd type="none" w="med" len="med"/>
                    </a:lnB>
                    <a:solidFill>
                      <a:srgbClr val="F2F2F2"/>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BFBFBF"/>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w="12700" cap="flat" cmpd="sng" algn="ctr">
                      <a:solidFill>
                        <a:srgbClr val="808080"/>
                      </a:solidFill>
                      <a:prstDash val="solid"/>
                      <a:round/>
                      <a:headEnd type="none" w="med" len="med"/>
                      <a:tailEnd type="none" w="med" len="med"/>
                    </a:lnB>
                    <a:solidFill>
                      <a:srgbClr val="F2F2F2"/>
                    </a:solidFill>
                  </a:tcPr>
                </a:tc>
                <a:tc>
                  <a:txBody>
                    <a:bodyPr/>
                    <a:lstStyle/>
                    <a:p>
                      <a:pPr marL="0" marR="0" algn="ctr"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w="12700" cap="flat" cmpd="sng" algn="ctr">
                      <a:solidFill>
                        <a:srgbClr val="808080"/>
                      </a:solidFill>
                      <a:prstDash val="solid"/>
                      <a:round/>
                      <a:headEnd type="none" w="med" len="med"/>
                      <a:tailEnd type="none" w="med" len="med"/>
                    </a:lnB>
                    <a:solidFill>
                      <a:srgbClr val="F2F2F2"/>
                    </a:solidFill>
                  </a:tcPr>
                </a:tc>
                <a:tc>
                  <a:txBody>
                    <a:bodyPr/>
                    <a:lstStyle/>
                    <a:p>
                      <a:pPr marL="0" marR="0" algn="ctr"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w="12700" cap="flat" cmpd="sng" algn="ctr">
                      <a:solidFill>
                        <a:srgbClr val="808080"/>
                      </a:solidFill>
                      <a:prstDash val="solid"/>
                      <a:round/>
                      <a:headEnd type="none" w="med" len="med"/>
                      <a:tailEnd type="none" w="med" len="med"/>
                    </a:lnB>
                    <a:solidFill>
                      <a:srgbClr val="F2F2F2"/>
                    </a:solidFill>
                  </a:tcPr>
                </a:tc>
                <a:tc>
                  <a:txBody>
                    <a:bodyPr/>
                    <a:lstStyle/>
                    <a:p>
                      <a:pPr marL="0" marR="0" algn="ctr"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w="12700" cap="flat" cmpd="sng" algn="ctr">
                      <a:solidFill>
                        <a:srgbClr val="808080"/>
                      </a:solidFill>
                      <a:prstDash val="solid"/>
                      <a:round/>
                      <a:headEnd type="none" w="med" len="med"/>
                      <a:tailEnd type="none" w="med" len="med"/>
                    </a:lnB>
                    <a:solidFill>
                      <a:srgbClr val="F2F2F2"/>
                    </a:solidFill>
                  </a:tcPr>
                </a:tc>
                <a:tc>
                  <a:txBody>
                    <a:bodyPr/>
                    <a:lstStyle/>
                    <a:p>
                      <a:pPr marL="0" marR="0" algn="ctr" fontAlgn="t">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w="12700" cap="flat" cmpd="sng" algn="ctr">
                      <a:solidFill>
                        <a:srgbClr val="808080"/>
                      </a:solidFill>
                      <a:prstDash val="solid"/>
                      <a:round/>
                      <a:headEnd type="none" w="med" len="med"/>
                      <a:tailEnd type="none" w="med" len="med"/>
                    </a:lnB>
                    <a:solidFill>
                      <a:srgbClr val="F2F2F2"/>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w="12700" cap="flat" cmpd="sng" algn="ctr">
                      <a:solidFill>
                        <a:srgbClr val="808080"/>
                      </a:solidFill>
                      <a:prstDash val="solid"/>
                      <a:round/>
                      <a:headEnd type="none" w="med" len="med"/>
                      <a:tailEnd type="none" w="med" len="med"/>
                    </a:lnB>
                    <a:solidFill>
                      <a:srgbClr val="F2F2F2"/>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w="12700" cap="flat" cmpd="sng" algn="ctr">
                      <a:solidFill>
                        <a:srgbClr val="808080"/>
                      </a:solidFill>
                      <a:prstDash val="solid"/>
                      <a:round/>
                      <a:headEnd type="none" w="med" len="med"/>
                      <a:tailEnd type="none" w="med" len="med"/>
                    </a:lnB>
                    <a:solidFill>
                      <a:srgbClr val="F2F2F2"/>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w="12700" cap="flat" cmpd="sng" algn="ctr">
                      <a:solidFill>
                        <a:srgbClr val="808080"/>
                      </a:solidFill>
                      <a:prstDash val="solid"/>
                      <a:round/>
                      <a:headEnd type="none" w="med" len="med"/>
                      <a:tailEnd type="none" w="med" len="med"/>
                    </a:lnB>
                    <a:solidFill>
                      <a:srgbClr val="F2F2F2"/>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w="12700" cap="flat" cmpd="sng" algn="ctr">
                      <a:solidFill>
                        <a:srgbClr val="808080"/>
                      </a:solidFill>
                      <a:prstDash val="solid"/>
                      <a:round/>
                      <a:headEnd type="none" w="med" len="med"/>
                      <a:tailEnd type="none" w="med" len="med"/>
                    </a:lnB>
                    <a:solidFill>
                      <a:srgbClr val="F2F2F2"/>
                    </a:solidFill>
                  </a:tcPr>
                </a:tc>
                <a:tc>
                  <a:txBody>
                    <a:bodyPr/>
                    <a:lstStyle/>
                    <a:p>
                      <a:pPr marL="0" marR="0" algn="ctr" fontAlgn="ctr">
                        <a:spcBef>
                          <a:spcPts val="0"/>
                        </a:spcBef>
                        <a:spcAft>
                          <a:spcPts val="0"/>
                        </a:spcAft>
                      </a:pPr>
                      <a:r>
                        <a:rPr lang="en-US" sz="1000" b="0" i="0" u="none" strike="noStrike">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b="0" i="0" u="none" strike="noStrike">
                        <a:effectLst/>
                        <a:latin typeface="Arial" panose="020B0604020202020204" pitchFamily="34" charset="0"/>
                      </a:endParaRPr>
                    </a:p>
                  </a:txBody>
                  <a:tcPr marL="75347" marR="75347" marT="10465"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a:noFill/>
                    </a:lnT>
                    <a:lnB w="12700" cap="flat" cmpd="sng" algn="ctr">
                      <a:solidFill>
                        <a:srgbClr val="808080"/>
                      </a:solidFill>
                      <a:prstDash val="solid"/>
                      <a:round/>
                      <a:headEnd type="none" w="med" len="med"/>
                      <a:tailEnd type="none" w="med" len="med"/>
                    </a:lnB>
                    <a:solidFill>
                      <a:srgbClr val="A8D08D"/>
                    </a:solidFill>
                  </a:tcPr>
                </a:tc>
                <a:tc>
                  <a:txBody>
                    <a:bodyPr/>
                    <a:lstStyle/>
                    <a:p>
                      <a:pPr marL="0" marR="0" algn="l" fontAlgn="ctr">
                        <a:spcBef>
                          <a:spcPts val="0"/>
                        </a:spcBef>
                        <a:spcAft>
                          <a:spcPts val="0"/>
                        </a:spcAft>
                      </a:pPr>
                      <a:r>
                        <a:rPr lang="en-US" sz="1100" b="0" i="0" u="none" strike="noStrike" dirty="0">
                          <a:effectLst/>
                          <a:latin typeface="Century Gothic" panose="020B0502020202020204" pitchFamily="34" charset="0"/>
                          <a:ea typeface="Times New Roman" panose="02020603050405020304" pitchFamily="18" charset="0"/>
                          <a:cs typeface="Times New Roman" panose="02020603050405020304" pitchFamily="18" charset="0"/>
                        </a:rPr>
                        <a:t> </a:t>
                      </a:r>
                      <a:endParaRPr lang="en-US" sz="2000" b="0" i="0" u="none" strike="noStrike" dirty="0">
                        <a:effectLst/>
                        <a:latin typeface="Arial" panose="020B0604020202020204" pitchFamily="34" charset="0"/>
                      </a:endParaRPr>
                    </a:p>
                  </a:txBody>
                  <a:tcPr marL="10465" marR="10465" marT="10465" marB="0" anchor="ctr">
                    <a:lnL w="12700" cap="flat" cmpd="sng" algn="ctr">
                      <a:solidFill>
                        <a:srgbClr val="80808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549641043"/>
                  </a:ext>
                </a:extLst>
              </a:tr>
            </a:tbl>
          </a:graphicData>
        </a:graphic>
      </p:graphicFrame>
      <p:sp>
        <p:nvSpPr>
          <p:cNvPr id="9" name="Title 1">
            <a:extLst>
              <a:ext uri="{FF2B5EF4-FFF2-40B4-BE49-F238E27FC236}">
                <a16:creationId xmlns:a16="http://schemas.microsoft.com/office/drawing/2014/main" id="{CD0D5096-3F9F-4E3D-AC0E-BA20DAFE9388}"/>
              </a:ext>
            </a:extLst>
          </p:cNvPr>
          <p:cNvSpPr txBox="1">
            <a:spLocks/>
          </p:cNvSpPr>
          <p:nvPr/>
        </p:nvSpPr>
        <p:spPr>
          <a:xfrm>
            <a:off x="407368" y="188640"/>
            <a:ext cx="8596668" cy="1320800"/>
          </a:xfrm>
          <a:prstGeom prst="rect">
            <a:avLst/>
          </a:prstGeom>
        </p:spPr>
        <p:txBody>
          <a:bodyPr>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4800" b="1" dirty="0">
                <a:solidFill>
                  <a:schemeClr val="tx1"/>
                </a:solidFill>
                <a:cs typeface="Segoe UI Light" panose="020B0502040204020203" pitchFamily="34" charset="0"/>
              </a:rPr>
              <a:t>Timeline chart: </a:t>
            </a:r>
            <a:endParaRPr lang="en-IN" sz="4800" b="1" dirty="0">
              <a:solidFill>
                <a:schemeClr val="tx1"/>
              </a:solidFill>
              <a:cs typeface="Segoe UI Light" panose="020B0502040204020203" pitchFamily="34" charset="0"/>
            </a:endParaRPr>
          </a:p>
        </p:txBody>
      </p:sp>
    </p:spTree>
    <p:extLst>
      <p:ext uri="{BB962C8B-B14F-4D97-AF65-F5344CB8AC3E}">
        <p14:creationId xmlns:p14="http://schemas.microsoft.com/office/powerpoint/2010/main" val="3683816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B928B-6F39-49F8-A0A7-4C6683E96975}"/>
              </a:ext>
            </a:extLst>
          </p:cNvPr>
          <p:cNvSpPr>
            <a:spLocks noGrp="1"/>
          </p:cNvSpPr>
          <p:nvPr>
            <p:ph type="title"/>
          </p:nvPr>
        </p:nvSpPr>
        <p:spPr/>
        <p:txBody>
          <a:bodyPr/>
          <a:lstStyle/>
          <a:p>
            <a:r>
              <a:rPr lang="en-US" b="1" dirty="0"/>
              <a:t>Future Scope</a:t>
            </a:r>
          </a:p>
        </p:txBody>
      </p:sp>
      <p:sp>
        <p:nvSpPr>
          <p:cNvPr id="3" name="Date Placeholder 2">
            <a:extLst>
              <a:ext uri="{FF2B5EF4-FFF2-40B4-BE49-F238E27FC236}">
                <a16:creationId xmlns:a16="http://schemas.microsoft.com/office/drawing/2014/main" id="{4FFE8189-CA63-4C22-8E42-328A3A0C9C35}"/>
              </a:ext>
            </a:extLst>
          </p:cNvPr>
          <p:cNvSpPr>
            <a:spLocks noGrp="1"/>
          </p:cNvSpPr>
          <p:nvPr>
            <p:ph type="dt" sz="half" idx="10"/>
          </p:nvPr>
        </p:nvSpPr>
        <p:spPr/>
        <p:txBody>
          <a:bodyPr/>
          <a:lstStyle/>
          <a:p>
            <a:fld id="{DF082800-6633-4A76-8551-66F3832AFDED}" type="datetime1">
              <a:rPr lang="en-IN" smtClean="0"/>
              <a:t>22-05-2022</a:t>
            </a:fld>
            <a:endParaRPr lang="en-US"/>
          </a:p>
        </p:txBody>
      </p:sp>
      <p:sp>
        <p:nvSpPr>
          <p:cNvPr id="4" name="Footer Placeholder 3">
            <a:extLst>
              <a:ext uri="{FF2B5EF4-FFF2-40B4-BE49-F238E27FC236}">
                <a16:creationId xmlns:a16="http://schemas.microsoft.com/office/drawing/2014/main" id="{98B37C60-5C8A-4718-AC04-835236649F22}"/>
              </a:ext>
            </a:extLst>
          </p:cNvPr>
          <p:cNvSpPr>
            <a:spLocks noGrp="1"/>
          </p:cNvSpPr>
          <p:nvPr>
            <p:ph type="ftr" sz="quarter" idx="11"/>
          </p:nvPr>
        </p:nvSpPr>
        <p:spPr/>
        <p:txBody>
          <a:bodyPr/>
          <a:lstStyle/>
          <a:p>
            <a:r>
              <a:rPr lang="en-US"/>
              <a:t>BE Project SCOE 2021-22</a:t>
            </a:r>
          </a:p>
        </p:txBody>
      </p:sp>
      <p:sp>
        <p:nvSpPr>
          <p:cNvPr id="5" name="Slide Number Placeholder 4">
            <a:extLst>
              <a:ext uri="{FF2B5EF4-FFF2-40B4-BE49-F238E27FC236}">
                <a16:creationId xmlns:a16="http://schemas.microsoft.com/office/drawing/2014/main" id="{65F50A49-9E39-4630-9D3C-C64DA715651E}"/>
              </a:ext>
            </a:extLst>
          </p:cNvPr>
          <p:cNvSpPr>
            <a:spLocks noGrp="1"/>
          </p:cNvSpPr>
          <p:nvPr>
            <p:ph type="sldNum" sz="quarter" idx="12"/>
          </p:nvPr>
        </p:nvSpPr>
        <p:spPr/>
        <p:txBody>
          <a:bodyPr/>
          <a:lstStyle/>
          <a:p>
            <a:fld id="{6ABFD712-9A51-4586-91F9-28577CD1986E}" type="slidenum">
              <a:rPr lang="en-US" smtClean="0"/>
              <a:t>27</a:t>
            </a:fld>
            <a:endParaRPr lang="en-US"/>
          </a:p>
        </p:txBody>
      </p:sp>
      <p:sp>
        <p:nvSpPr>
          <p:cNvPr id="6" name="Content Placeholder 2">
            <a:extLst>
              <a:ext uri="{FF2B5EF4-FFF2-40B4-BE49-F238E27FC236}">
                <a16:creationId xmlns:a16="http://schemas.microsoft.com/office/drawing/2014/main" id="{078C9F5B-63A2-49FB-9E50-74D02F14458D}"/>
              </a:ext>
            </a:extLst>
          </p:cNvPr>
          <p:cNvSpPr txBox="1">
            <a:spLocks/>
          </p:cNvSpPr>
          <p:nvPr/>
        </p:nvSpPr>
        <p:spPr>
          <a:xfrm>
            <a:off x="1097280" y="1845734"/>
            <a:ext cx="10399320" cy="1655274"/>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63538" indent="-269875" algn="just">
              <a:buFont typeface="Arial" panose="020B0604020202020204" pitchFamily="34" charset="0"/>
              <a:buChar char="•"/>
            </a:pPr>
            <a:r>
              <a:rPr lang="en-US" dirty="0">
                <a:effectLst/>
                <a:ea typeface="Times New Roman" panose="02020603050405020304" pitchFamily="18" charset="0"/>
              </a:rPr>
              <a:t>The project that we’ve implemented is suitable for identifying only single person in the frame. If there is more than one person it can only identify action of one person as shown below.</a:t>
            </a:r>
          </a:p>
          <a:p>
            <a:pPr marL="363538" indent="-269875" algn="just">
              <a:buFont typeface="Arial" panose="020B0604020202020204" pitchFamily="34" charset="0"/>
              <a:buChar char="•"/>
            </a:pPr>
            <a:r>
              <a:rPr lang="en-US" dirty="0">
                <a:effectLst/>
                <a:ea typeface="Times New Roman" panose="02020603050405020304" pitchFamily="18" charset="0"/>
              </a:rPr>
              <a:t>In</a:t>
            </a:r>
            <a:r>
              <a:rPr lang="en-US" b="1" dirty="0">
                <a:effectLst/>
                <a:ea typeface="Times New Roman" panose="02020603050405020304" pitchFamily="18" charset="0"/>
              </a:rPr>
              <a:t> </a:t>
            </a:r>
            <a:r>
              <a:rPr lang="en-US" dirty="0">
                <a:effectLst/>
                <a:ea typeface="Times New Roman" panose="02020603050405020304" pitchFamily="18" charset="0"/>
              </a:rPr>
              <a:t>future we’re planning to work upon this to identify multiple person activity in a single frame.</a:t>
            </a:r>
          </a:p>
          <a:p>
            <a:pPr marL="93663" indent="0" algn="just">
              <a:buNone/>
            </a:pPr>
            <a:endParaRPr lang="en-US" dirty="0">
              <a:effectLst/>
              <a:ea typeface="Times New Roman" panose="02020603050405020304" pitchFamily="18" charset="0"/>
            </a:endParaRPr>
          </a:p>
          <a:p>
            <a:pPr marL="363538" indent="-269875" algn="just">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45141415-33AB-485F-8F05-11459BA9299D}"/>
              </a:ext>
            </a:extLst>
          </p:cNvPr>
          <p:cNvPicPr/>
          <p:nvPr/>
        </p:nvPicPr>
        <p:blipFill rotWithShape="1">
          <a:blip r:embed="rId2">
            <a:extLst>
              <a:ext uri="{28A0092B-C50C-407E-A947-70E740481C1C}">
                <a14:useLocalDpi xmlns:a14="http://schemas.microsoft.com/office/drawing/2010/main" val="0"/>
              </a:ext>
            </a:extLst>
          </a:blip>
          <a:srcRect l="2359" t="3209" r="50601" b="45920"/>
          <a:stretch/>
        </p:blipFill>
        <p:spPr bwMode="auto">
          <a:xfrm>
            <a:off x="3786792" y="3043093"/>
            <a:ext cx="4618415" cy="318498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781151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r>
              <a:rPr lang="en-US" sz="4800" b="1" dirty="0">
                <a:latin typeface="+mj-lt"/>
              </a:rPr>
              <a:t>Conclusion</a:t>
            </a:r>
            <a:endParaRPr lang="en-US" sz="3200" b="1" dirty="0">
              <a:latin typeface="+mj-lt"/>
            </a:endParaRPr>
          </a:p>
        </p:txBody>
      </p:sp>
      <p:sp>
        <p:nvSpPr>
          <p:cNvPr id="3" name="Content Placeholder 2"/>
          <p:cNvSpPr>
            <a:spLocks noGrp="1"/>
          </p:cNvSpPr>
          <p:nvPr>
            <p:ph idx="1"/>
          </p:nvPr>
        </p:nvSpPr>
        <p:spPr/>
        <p:txBody>
          <a:bodyPr/>
          <a:lstStyle/>
          <a:p>
            <a:pPr marL="363538" indent="-269875" algn="just">
              <a:buFont typeface="Arial" panose="020B0604020202020204" pitchFamily="34" charset="0"/>
              <a:buChar char="•"/>
            </a:pPr>
            <a:r>
              <a:rPr lang="en-GB" dirty="0"/>
              <a:t>We have proposed a Human Activity Identification system based on pose estimation and classification algorithm.</a:t>
            </a:r>
          </a:p>
          <a:p>
            <a:pPr marL="363538" indent="-269875" algn="just">
              <a:buFont typeface="Arial" panose="020B0604020202020204" pitchFamily="34" charset="0"/>
              <a:buChar char="•"/>
            </a:pPr>
            <a:r>
              <a:rPr lang="en-GB" dirty="0"/>
              <a:t>This system will combine the results of the 3D pose estimation model with the classification algorithm for better and more accurate detailed result generation.</a:t>
            </a:r>
            <a:endParaRPr lang="en-US" dirty="0"/>
          </a:p>
        </p:txBody>
      </p:sp>
      <p:sp>
        <p:nvSpPr>
          <p:cNvPr id="4" name="Date Placeholder 3"/>
          <p:cNvSpPr>
            <a:spLocks noGrp="1"/>
          </p:cNvSpPr>
          <p:nvPr>
            <p:ph type="dt" sz="half" idx="10"/>
          </p:nvPr>
        </p:nvSpPr>
        <p:spPr/>
        <p:txBody>
          <a:bodyPr/>
          <a:lstStyle/>
          <a:p>
            <a:fld id="{4539551B-8263-40AE-9C70-D22FAACCC3AA}" type="datetime1">
              <a:rPr lang="en-IN" smtClean="0"/>
              <a:pPr/>
              <a:t>22-05-2022</a:t>
            </a:fld>
            <a:endParaRPr lang="en-US"/>
          </a:p>
        </p:txBody>
      </p:sp>
      <p:sp>
        <p:nvSpPr>
          <p:cNvPr id="5" name="Footer Placeholder 4"/>
          <p:cNvSpPr>
            <a:spLocks noGrp="1"/>
          </p:cNvSpPr>
          <p:nvPr>
            <p:ph type="ftr" sz="quarter" idx="11"/>
          </p:nvPr>
        </p:nvSpPr>
        <p:spPr/>
        <p:txBody>
          <a:bodyPr/>
          <a:lstStyle/>
          <a:p>
            <a:r>
              <a:rPr lang="en-US"/>
              <a:t>BE Project SCOE 2021-22</a:t>
            </a:r>
          </a:p>
        </p:txBody>
      </p:sp>
      <p:sp>
        <p:nvSpPr>
          <p:cNvPr id="6" name="Slide Number Placeholder 5"/>
          <p:cNvSpPr>
            <a:spLocks noGrp="1"/>
          </p:cNvSpPr>
          <p:nvPr>
            <p:ph type="sldNum" sz="quarter" idx="12"/>
          </p:nvPr>
        </p:nvSpPr>
        <p:spPr/>
        <p:txBody>
          <a:bodyPr/>
          <a:lstStyle/>
          <a:p>
            <a:fld id="{6ABFD712-9A51-4586-91F9-28577CD1986E}" type="slidenum">
              <a:rPr lang="en-US" smtClean="0"/>
              <a:pPr/>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References</a:t>
            </a:r>
          </a:p>
        </p:txBody>
      </p:sp>
      <p:sp>
        <p:nvSpPr>
          <p:cNvPr id="3" name="Content Placeholder 2"/>
          <p:cNvSpPr>
            <a:spLocks noGrp="1"/>
          </p:cNvSpPr>
          <p:nvPr>
            <p:ph idx="1"/>
          </p:nvPr>
        </p:nvSpPr>
        <p:spPr>
          <a:xfrm>
            <a:off x="1097280" y="1845733"/>
            <a:ext cx="10687352" cy="4614051"/>
          </a:xfrm>
        </p:spPr>
        <p:txBody>
          <a:bodyPr>
            <a:normAutofit/>
          </a:bodyPr>
          <a:lstStyle/>
          <a:p>
            <a:pPr marL="363538" indent="-269875">
              <a:buFont typeface="Arial" panose="020B0604020202020204" pitchFamily="34" charset="0"/>
              <a:buChar char="•"/>
            </a:pPr>
            <a:r>
              <a:rPr lang="en-US" dirty="0"/>
              <a:t>Aggarwal, J. K., &amp; </a:t>
            </a:r>
            <a:r>
              <a:rPr lang="en-US" dirty="0" err="1"/>
              <a:t>Cai</a:t>
            </a:r>
            <a:r>
              <a:rPr lang="en-US" dirty="0"/>
              <a:t>, Q. (1999). Human motion analysis: A review. </a:t>
            </a:r>
            <a:r>
              <a:rPr lang="en-US" i="1" dirty="0"/>
              <a:t>Computer vision and image understanding</a:t>
            </a:r>
            <a:r>
              <a:rPr lang="en-US" dirty="0"/>
              <a:t>, </a:t>
            </a:r>
            <a:r>
              <a:rPr lang="en-US" i="1" dirty="0"/>
              <a:t>73</a:t>
            </a:r>
            <a:r>
              <a:rPr lang="en-US" dirty="0"/>
              <a:t>(3), 428-440.</a:t>
            </a:r>
          </a:p>
          <a:p>
            <a:pPr marL="363538" indent="-269875">
              <a:buFont typeface="Arial" panose="020B0604020202020204" pitchFamily="34" charset="0"/>
              <a:buChar char="•"/>
            </a:pPr>
            <a:r>
              <a:rPr lang="en-US" dirty="0" err="1"/>
              <a:t>Kamel</a:t>
            </a:r>
            <a:r>
              <a:rPr lang="en-US" dirty="0"/>
              <a:t>, A., Sheng, B., Yang, P., Li, P., </a:t>
            </a:r>
            <a:r>
              <a:rPr lang="en-US" dirty="0" err="1"/>
              <a:t>Shen</a:t>
            </a:r>
            <a:r>
              <a:rPr lang="en-US" dirty="0"/>
              <a:t>, R., &amp; Feng, D. D. (2018). Deep convolutional neural networks for human action recognition using depth maps and postures. </a:t>
            </a:r>
            <a:r>
              <a:rPr lang="en-US" i="1" dirty="0"/>
              <a:t>IEEE Transactions on Systems, Man, and Cybernetics: Systems</a:t>
            </a:r>
            <a:r>
              <a:rPr lang="en-US" dirty="0"/>
              <a:t>, </a:t>
            </a:r>
            <a:r>
              <a:rPr lang="en-US" i="1" dirty="0"/>
              <a:t>49</a:t>
            </a:r>
            <a:r>
              <a:rPr lang="en-US" dirty="0"/>
              <a:t>(9), 1806-1819. </a:t>
            </a:r>
          </a:p>
          <a:p>
            <a:pPr marL="363538" indent="-269875">
              <a:buFont typeface="Arial" panose="020B0604020202020204" pitchFamily="34" charset="0"/>
              <a:buChar char="•"/>
            </a:pPr>
            <a:r>
              <a:rPr lang="en-US" dirty="0"/>
              <a:t>Hossain, M. R. I., &amp; Little, J. J. (2018). Exploiting temporal information for 3d human pose estimation. In </a:t>
            </a:r>
            <a:r>
              <a:rPr lang="en-US" i="1" dirty="0"/>
              <a:t>Proceedings of the European Conference on Computer Vision (ECCV)</a:t>
            </a:r>
            <a:r>
              <a:rPr lang="en-US" dirty="0"/>
              <a:t> (pp. 68-84).</a:t>
            </a:r>
          </a:p>
          <a:p>
            <a:pPr marL="363538" indent="-269875">
              <a:buFont typeface="Arial" panose="020B0604020202020204" pitchFamily="34" charset="0"/>
              <a:buChar char="•"/>
            </a:pPr>
            <a:r>
              <a:rPr lang="en-US" dirty="0"/>
              <a:t>H. P. S. A. </a:t>
            </a:r>
            <a:r>
              <a:rPr lang="en-US" dirty="0" err="1"/>
              <a:t>Lateef</a:t>
            </a:r>
            <a:r>
              <a:rPr lang="en-US" dirty="0"/>
              <a:t> and U. </a:t>
            </a:r>
            <a:r>
              <a:rPr lang="en-US" dirty="0" err="1"/>
              <a:t>Eranna</a:t>
            </a:r>
            <a:r>
              <a:rPr lang="en-US" dirty="0"/>
              <a:t>, "Modelling Approach to Select Potential Joints for Enhanced Action Identification of Human," 2018 International Conference on Electrical, Electronics, Communication, Computer, and Optimization Techniques (ICEECCOT), 2018, pp. 1506-1509, </a:t>
            </a:r>
            <a:r>
              <a:rPr lang="en-US" dirty="0" err="1"/>
              <a:t>doi</a:t>
            </a:r>
            <a:r>
              <a:rPr lang="en-US" dirty="0"/>
              <a:t>: 10.1109/ICEECCOT43722.2018.9001313.</a:t>
            </a:r>
          </a:p>
          <a:p>
            <a:pPr marL="363538" indent="-269875">
              <a:buFont typeface="Arial" panose="020B0604020202020204" pitchFamily="34" charset="0"/>
              <a:buChar char="•"/>
            </a:pPr>
            <a:endParaRPr lang="en-US" dirty="0"/>
          </a:p>
        </p:txBody>
      </p:sp>
      <p:sp>
        <p:nvSpPr>
          <p:cNvPr id="4" name="Date Placeholder 3"/>
          <p:cNvSpPr>
            <a:spLocks noGrp="1"/>
          </p:cNvSpPr>
          <p:nvPr>
            <p:ph type="dt" sz="half" idx="10"/>
          </p:nvPr>
        </p:nvSpPr>
        <p:spPr/>
        <p:txBody>
          <a:bodyPr/>
          <a:lstStyle/>
          <a:p>
            <a:fld id="{8E8FA8D2-2293-4B9E-8842-799E0E79CFD8}" type="datetime1">
              <a:rPr lang="en-IN" smtClean="0"/>
              <a:pPr/>
              <a:t>22-05-2022</a:t>
            </a:fld>
            <a:endParaRPr lang="en-US"/>
          </a:p>
        </p:txBody>
      </p:sp>
      <p:sp>
        <p:nvSpPr>
          <p:cNvPr id="5" name="Footer Placeholder 4"/>
          <p:cNvSpPr>
            <a:spLocks noGrp="1"/>
          </p:cNvSpPr>
          <p:nvPr>
            <p:ph type="ftr" sz="quarter" idx="11"/>
          </p:nvPr>
        </p:nvSpPr>
        <p:spPr/>
        <p:txBody>
          <a:bodyPr/>
          <a:lstStyle/>
          <a:p>
            <a:r>
              <a:rPr lang="en-US"/>
              <a:t>BE Project SCOE 2021-22</a:t>
            </a:r>
          </a:p>
        </p:txBody>
      </p:sp>
      <p:sp>
        <p:nvSpPr>
          <p:cNvPr id="6" name="Slide Number Placeholder 5"/>
          <p:cNvSpPr>
            <a:spLocks noGrp="1"/>
          </p:cNvSpPr>
          <p:nvPr>
            <p:ph type="sldNum" sz="quarter" idx="12"/>
          </p:nvPr>
        </p:nvSpPr>
        <p:spPr/>
        <p:txBody>
          <a:bodyPr/>
          <a:lstStyle/>
          <a:p>
            <a:fld id="{6ABFD712-9A51-4586-91F9-28577CD1986E}" type="slidenum">
              <a:rPr lang="en-US" smtClean="0"/>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60648"/>
            <a:ext cx="10058400" cy="1450757"/>
          </a:xfrm>
        </p:spPr>
        <p:txBody>
          <a:bodyPr/>
          <a:lstStyle/>
          <a:p>
            <a:r>
              <a:rPr lang="en-US" b="1" dirty="0"/>
              <a:t>Introduction</a:t>
            </a:r>
          </a:p>
        </p:txBody>
      </p:sp>
      <p:sp>
        <p:nvSpPr>
          <p:cNvPr id="3" name="Content Placeholder 2"/>
          <p:cNvSpPr>
            <a:spLocks noGrp="1"/>
          </p:cNvSpPr>
          <p:nvPr>
            <p:ph idx="1"/>
          </p:nvPr>
        </p:nvSpPr>
        <p:spPr>
          <a:xfrm>
            <a:off x="1074935" y="2187403"/>
            <a:ext cx="10058400" cy="3815514"/>
          </a:xfrm>
        </p:spPr>
        <p:txBody>
          <a:bodyPr>
            <a:normAutofit/>
          </a:bodyPr>
          <a:lstStyle/>
          <a:p>
            <a:pPr marL="363538" indent="-188913" algn="just">
              <a:buFont typeface="Arial" panose="020B0604020202020204" pitchFamily="34" charset="0"/>
              <a:buChar char="•"/>
            </a:pPr>
            <a:r>
              <a:rPr lang="en-GB" dirty="0">
                <a:solidFill>
                  <a:schemeClr val="tx1"/>
                </a:solidFill>
              </a:rPr>
              <a:t>Human activity recognition plays a significant role in human-to-human interaction and interpersonal relations. The human ability to recognize another person's activities is one of the main subjects of study of the scientific areas of computer vision and machine learning.</a:t>
            </a:r>
          </a:p>
          <a:p>
            <a:pPr marL="363538" indent="-188913" algn="just">
              <a:buFont typeface="Arial" panose="020B0604020202020204" pitchFamily="34" charset="0"/>
              <a:buChar char="•"/>
            </a:pPr>
            <a:r>
              <a:rPr lang="en-GB" dirty="0">
                <a:solidFill>
                  <a:schemeClr val="tx1"/>
                </a:solidFill>
              </a:rPr>
              <a:t> This technology has the potential to be used in automated activity profiling systems which produce a continuous record of activity patterns over extended periods of time.</a:t>
            </a:r>
          </a:p>
          <a:p>
            <a:pPr marL="363538" indent="-188913" algn="just">
              <a:buFont typeface="Arial" panose="020B0604020202020204" pitchFamily="34" charset="0"/>
              <a:buChar char="•"/>
            </a:pPr>
            <a:r>
              <a:rPr lang="en-US" dirty="0">
                <a:solidFill>
                  <a:schemeClr val="tx1"/>
                </a:solidFill>
                <a:effectLst/>
                <a:ea typeface="Times New Roman" panose="02020603050405020304" pitchFamily="18" charset="0"/>
              </a:rPr>
              <a:t>It will mainly be used for eldercare and healthcare as an assistive technology when ensemble with other technologies likes Internet of Things (IoT). </a:t>
            </a:r>
          </a:p>
          <a:p>
            <a:pPr marL="363538" indent="-188913" algn="just">
              <a:buFont typeface="Arial" panose="020B0604020202020204" pitchFamily="34" charset="0"/>
              <a:buChar char="•"/>
            </a:pPr>
            <a:r>
              <a:rPr lang="en-US" dirty="0">
                <a:solidFill>
                  <a:schemeClr val="tx1"/>
                </a:solidFill>
                <a:effectLst/>
                <a:ea typeface="Times New Roman" panose="02020603050405020304" pitchFamily="18" charset="0"/>
              </a:rPr>
              <a:t>HAR can be done with the help of sensors, smartphones or images. Activity recognition is used in many applications such as surveillance, anti-terrorists, and anti-crime securities as well as life logging and assistance.</a:t>
            </a:r>
          </a:p>
          <a:p>
            <a:pPr marL="363538" indent="-188913" algn="just">
              <a:buFont typeface="Arial" panose="020B0604020202020204" pitchFamily="34" charset="0"/>
              <a:buChar char="•"/>
            </a:pPr>
            <a:endParaRPr lang="en-GB" dirty="0">
              <a:solidFill>
                <a:schemeClr val="tx1"/>
              </a:solidFill>
            </a:endParaRPr>
          </a:p>
        </p:txBody>
      </p:sp>
      <p:sp>
        <p:nvSpPr>
          <p:cNvPr id="5" name="Date Placeholder 4"/>
          <p:cNvSpPr>
            <a:spLocks noGrp="1"/>
          </p:cNvSpPr>
          <p:nvPr>
            <p:ph type="dt" sz="half" idx="10"/>
          </p:nvPr>
        </p:nvSpPr>
        <p:spPr/>
        <p:txBody>
          <a:bodyPr/>
          <a:lstStyle/>
          <a:p>
            <a:fld id="{99EEB493-85BA-49AB-884F-D40CA029E682}" type="datetime1">
              <a:rPr lang="en-IN" smtClean="0"/>
              <a:pPr/>
              <a:t>22-05-2022</a:t>
            </a:fld>
            <a:endParaRPr lang="en-US"/>
          </a:p>
        </p:txBody>
      </p:sp>
      <p:sp>
        <p:nvSpPr>
          <p:cNvPr id="6" name="Footer Placeholder 5"/>
          <p:cNvSpPr>
            <a:spLocks noGrp="1"/>
          </p:cNvSpPr>
          <p:nvPr>
            <p:ph type="ftr" sz="quarter" idx="11"/>
          </p:nvPr>
        </p:nvSpPr>
        <p:spPr/>
        <p:txBody>
          <a:bodyPr/>
          <a:lstStyle/>
          <a:p>
            <a:r>
              <a:rPr lang="en-US"/>
              <a:t>BE Project SCOE 2021-22</a:t>
            </a:r>
          </a:p>
        </p:txBody>
      </p:sp>
      <p:sp>
        <p:nvSpPr>
          <p:cNvPr id="7" name="Slide Number Placeholder 6"/>
          <p:cNvSpPr>
            <a:spLocks noGrp="1"/>
          </p:cNvSpPr>
          <p:nvPr>
            <p:ph type="sldNum" sz="quarter" idx="12"/>
          </p:nvPr>
        </p:nvSpPr>
        <p:spPr/>
        <p:txBody>
          <a:bodyPr/>
          <a:lstStyle/>
          <a:p>
            <a:fld id="{6ABFD712-9A51-4586-91F9-28577CD1986E}" type="slidenum">
              <a:rPr lang="en-US" smtClean="0"/>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7516F77-92F5-4061-95C6-0468C8C10554}" type="datetime1">
              <a:rPr lang="en-IN" smtClean="0"/>
              <a:t>22-05-2022</a:t>
            </a:fld>
            <a:endParaRPr lang="en-US"/>
          </a:p>
        </p:txBody>
      </p:sp>
      <p:sp>
        <p:nvSpPr>
          <p:cNvPr id="5" name="Footer Placeholder 4"/>
          <p:cNvSpPr>
            <a:spLocks noGrp="1"/>
          </p:cNvSpPr>
          <p:nvPr>
            <p:ph type="ftr" sz="quarter" idx="11"/>
          </p:nvPr>
        </p:nvSpPr>
        <p:spPr/>
        <p:txBody>
          <a:bodyPr/>
          <a:lstStyle/>
          <a:p>
            <a:r>
              <a:rPr lang="en-US"/>
              <a:t>BE Project SCOE 2021-22</a:t>
            </a:r>
          </a:p>
        </p:txBody>
      </p:sp>
      <p:sp>
        <p:nvSpPr>
          <p:cNvPr id="6" name="Slide Number Placeholder 5"/>
          <p:cNvSpPr>
            <a:spLocks noGrp="1"/>
          </p:cNvSpPr>
          <p:nvPr>
            <p:ph type="sldNum" sz="quarter" idx="12"/>
          </p:nvPr>
        </p:nvSpPr>
        <p:spPr/>
        <p:txBody>
          <a:bodyPr/>
          <a:lstStyle/>
          <a:p>
            <a:fld id="{6ABFD712-9A51-4586-91F9-28577CD1986E}" type="slidenum">
              <a:rPr lang="en-US" smtClean="0"/>
              <a:t>30</a:t>
            </a:fld>
            <a:endParaRPr lang="en-US"/>
          </a:p>
        </p:txBody>
      </p:sp>
      <p:sp>
        <p:nvSpPr>
          <p:cNvPr id="7" name="Content Placeholder 2"/>
          <p:cNvSpPr txBox="1">
            <a:spLocks/>
          </p:cNvSpPr>
          <p:nvPr/>
        </p:nvSpPr>
        <p:spPr>
          <a:xfrm>
            <a:off x="1199456" y="980728"/>
            <a:ext cx="9956224" cy="4888366"/>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63538" indent="-269875">
              <a:buFont typeface="Arial" panose="020B0604020202020204" pitchFamily="34" charset="0"/>
              <a:buChar char="•"/>
            </a:pPr>
            <a:r>
              <a:rPr lang="en-US" dirty="0"/>
              <a:t>R. A., </a:t>
            </a:r>
            <a:r>
              <a:rPr lang="en-US" dirty="0" err="1"/>
              <a:t>Amiruzzaman</a:t>
            </a:r>
            <a:r>
              <a:rPr lang="en-US" dirty="0"/>
              <a:t>, M., Ahmed, N., &amp; Islam, M. R. (2020, August). Efficient Frequency Domain Feature Extraction Model using EPS and LDA for Human Activity Recognition. In </a:t>
            </a:r>
            <a:r>
              <a:rPr lang="en-US" i="1" dirty="0"/>
              <a:t>202020 3rd IEEE International Conference on Knowledge Innovation and Invention (ICKII)</a:t>
            </a:r>
            <a:r>
              <a:rPr lang="en-US" dirty="0"/>
              <a:t> (pp. 344-347). IEEE.</a:t>
            </a:r>
          </a:p>
          <a:p>
            <a:pPr marL="363538" indent="-269875">
              <a:buFont typeface="Arial" panose="020B0604020202020204" pitchFamily="34" charset="0"/>
              <a:buChar char="•"/>
            </a:pPr>
            <a:r>
              <a:rPr lang="en-US" dirty="0"/>
              <a:t>Gupta, </a:t>
            </a:r>
            <a:r>
              <a:rPr lang="en-US" dirty="0" err="1"/>
              <a:t>Abhay</a:t>
            </a:r>
            <a:r>
              <a:rPr lang="en-US" dirty="0"/>
              <a:t>, </a:t>
            </a:r>
            <a:r>
              <a:rPr lang="en-US" dirty="0" err="1"/>
              <a:t>Kuldeep</a:t>
            </a:r>
            <a:r>
              <a:rPr lang="en-US" dirty="0"/>
              <a:t> Gupta, </a:t>
            </a:r>
            <a:r>
              <a:rPr lang="en-US" dirty="0" err="1"/>
              <a:t>Kshama</a:t>
            </a:r>
            <a:r>
              <a:rPr lang="en-US" dirty="0"/>
              <a:t> Gupta, and </a:t>
            </a:r>
            <a:r>
              <a:rPr lang="en-US" dirty="0" err="1"/>
              <a:t>Kapil</a:t>
            </a:r>
            <a:r>
              <a:rPr lang="en-US" dirty="0"/>
              <a:t> Gupta. "Human Activity Recognition Using Pose Estimation and Machine Learning Algorithm."</a:t>
            </a:r>
          </a:p>
          <a:p>
            <a:pPr marL="363538" indent="-269875">
              <a:buFont typeface="Arial" panose="020B0604020202020204" pitchFamily="34" charset="0"/>
              <a:buChar char="•"/>
            </a:pPr>
            <a:endParaRPr lang="en-US" dirty="0"/>
          </a:p>
          <a:p>
            <a:pPr marL="363538" indent="-269875">
              <a:buFont typeface="Arial" panose="020B0604020202020204" pitchFamily="34" charset="0"/>
              <a:buChar char="•"/>
            </a:pPr>
            <a:endParaRPr lang="en-US" dirty="0"/>
          </a:p>
        </p:txBody>
      </p:sp>
    </p:spTree>
    <p:extLst>
      <p:ext uri="{BB962C8B-B14F-4D97-AF65-F5344CB8AC3E}">
        <p14:creationId xmlns:p14="http://schemas.microsoft.com/office/powerpoint/2010/main" val="21381901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E98164-1503-42CC-89EB-1B479F16379C}" type="datetime1">
              <a:rPr lang="en-IN" smtClean="0"/>
              <a:t>22-05-2022</a:t>
            </a:fld>
            <a:endParaRPr lang="en-US"/>
          </a:p>
        </p:txBody>
      </p:sp>
      <p:sp>
        <p:nvSpPr>
          <p:cNvPr id="3" name="Footer Placeholder 2"/>
          <p:cNvSpPr>
            <a:spLocks noGrp="1"/>
          </p:cNvSpPr>
          <p:nvPr>
            <p:ph type="ftr" sz="quarter" idx="11"/>
          </p:nvPr>
        </p:nvSpPr>
        <p:spPr/>
        <p:txBody>
          <a:bodyPr/>
          <a:lstStyle/>
          <a:p>
            <a:r>
              <a:rPr lang="en-US"/>
              <a:t>BE Project SCOE 2021-22</a:t>
            </a:r>
          </a:p>
        </p:txBody>
      </p:sp>
      <p:sp>
        <p:nvSpPr>
          <p:cNvPr id="4" name="Slide Number Placeholder 3"/>
          <p:cNvSpPr>
            <a:spLocks noGrp="1"/>
          </p:cNvSpPr>
          <p:nvPr>
            <p:ph type="sldNum" sz="quarter" idx="12"/>
          </p:nvPr>
        </p:nvSpPr>
        <p:spPr/>
        <p:txBody>
          <a:bodyPr/>
          <a:lstStyle/>
          <a:p>
            <a:fld id="{6ABFD712-9A51-4586-91F9-28577CD1986E}" type="slidenum">
              <a:rPr lang="en-US" smtClean="0"/>
              <a:t>31</a:t>
            </a:fld>
            <a:endParaRPr lang="en-US"/>
          </a:p>
        </p:txBody>
      </p:sp>
      <p:sp>
        <p:nvSpPr>
          <p:cNvPr id="5" name="Rectangle 4"/>
          <p:cNvSpPr/>
          <p:nvPr/>
        </p:nvSpPr>
        <p:spPr>
          <a:xfrm>
            <a:off x="3359696" y="2348880"/>
            <a:ext cx="4752528" cy="1107996"/>
          </a:xfrm>
          <a:prstGeom prst="rect">
            <a:avLst/>
          </a:prstGeom>
          <a:noFill/>
        </p:spPr>
        <p:txBody>
          <a:bodyPr wrap="square" lIns="91440" tIns="45720" rIns="91440" bIns="45720">
            <a:spAutoFit/>
          </a:bodyPr>
          <a:lstStyle/>
          <a:p>
            <a:pPr algn="ctr"/>
            <a:r>
              <a:rPr lang="en-US" sz="6600" b="0" cap="none" spc="0" dirty="0">
                <a:ln w="0"/>
                <a:solidFill>
                  <a:schemeClr val="tx1"/>
                </a:solidFill>
                <a:effectLst>
                  <a:outerShdw blurRad="38100" dist="19050" dir="2700000" algn="tl" rotWithShape="0">
                    <a:schemeClr val="dk1">
                      <a:alpha val="40000"/>
                    </a:schemeClr>
                  </a:outerShdw>
                </a:effectLst>
              </a:rPr>
              <a:t>Thank You!</a:t>
            </a:r>
          </a:p>
        </p:txBody>
      </p:sp>
    </p:spTree>
    <p:extLst>
      <p:ext uri="{BB962C8B-B14F-4D97-AF65-F5344CB8AC3E}">
        <p14:creationId xmlns:p14="http://schemas.microsoft.com/office/powerpoint/2010/main" val="2025699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8387" y="529664"/>
            <a:ext cx="10058400" cy="1450757"/>
          </a:xfrm>
        </p:spPr>
        <p:txBody>
          <a:bodyPr/>
          <a:lstStyle/>
          <a:p>
            <a:pPr lvl="1" algn="l"/>
            <a:r>
              <a:rPr lang="en-US" sz="4800" b="1" dirty="0">
                <a:latin typeface="+mj-lt"/>
              </a:rPr>
              <a:t>Motivation</a:t>
            </a:r>
            <a:br>
              <a:rPr lang="en-US" dirty="0"/>
            </a:br>
            <a:endParaRPr lang="en-US" dirty="0"/>
          </a:p>
        </p:txBody>
      </p:sp>
      <p:sp>
        <p:nvSpPr>
          <p:cNvPr id="3" name="Content Placeholder 2"/>
          <p:cNvSpPr>
            <a:spLocks noGrp="1"/>
          </p:cNvSpPr>
          <p:nvPr>
            <p:ph idx="1"/>
          </p:nvPr>
        </p:nvSpPr>
        <p:spPr>
          <a:xfrm>
            <a:off x="1097280" y="2313331"/>
            <a:ext cx="10058400" cy="2231338"/>
          </a:xfrm>
        </p:spPr>
        <p:txBody>
          <a:bodyPr/>
          <a:lstStyle/>
          <a:p>
            <a:pPr marL="268288" indent="-174625">
              <a:buFont typeface="Arial" panose="020B0604020202020204" pitchFamily="34" charset="0"/>
              <a:buChar char="•"/>
            </a:pPr>
            <a:r>
              <a:rPr lang="en-GB" dirty="0">
                <a:solidFill>
                  <a:schemeClr val="tx1"/>
                </a:solidFill>
              </a:rPr>
              <a:t>Human activity recognition basis for many applications such as video surveillance, health care, and human-computer interaction. </a:t>
            </a:r>
          </a:p>
          <a:p>
            <a:pPr marL="268288" indent="-174625">
              <a:buFont typeface="Arial" panose="020B0604020202020204" pitchFamily="34" charset="0"/>
              <a:buChar char="•"/>
            </a:pPr>
            <a:r>
              <a:rPr lang="en-GB" dirty="0">
                <a:solidFill>
                  <a:schemeClr val="tx1"/>
                </a:solidFill>
              </a:rPr>
              <a:t>To Analyse the activity of a person from the information collected by different devices. Discover which are the variables that determine which activity is doing a person.</a:t>
            </a:r>
          </a:p>
          <a:p>
            <a:pPr marL="268288" indent="-174625">
              <a:buFont typeface="Arial" panose="020B0604020202020204" pitchFamily="34" charset="0"/>
              <a:buChar char="•"/>
            </a:pPr>
            <a:r>
              <a:rPr lang="en-GB" dirty="0">
                <a:solidFill>
                  <a:schemeClr val="tx1"/>
                </a:solidFill>
              </a:rPr>
              <a:t>To Calculate a predictive model that can recognize a person's activity.</a:t>
            </a:r>
          </a:p>
          <a:p>
            <a:pPr marL="268288" indent="-174625">
              <a:buFont typeface="Arial" panose="020B0604020202020204" pitchFamily="34" charset="0"/>
              <a:buChar char="•"/>
            </a:pPr>
            <a:endParaRPr lang="en-US" dirty="0">
              <a:solidFill>
                <a:schemeClr val="tx1"/>
              </a:solidFill>
            </a:endParaRPr>
          </a:p>
        </p:txBody>
      </p:sp>
      <p:sp>
        <p:nvSpPr>
          <p:cNvPr id="4" name="Date Placeholder 3"/>
          <p:cNvSpPr>
            <a:spLocks noGrp="1"/>
          </p:cNvSpPr>
          <p:nvPr>
            <p:ph type="dt" sz="half" idx="10"/>
          </p:nvPr>
        </p:nvSpPr>
        <p:spPr/>
        <p:txBody>
          <a:bodyPr/>
          <a:lstStyle/>
          <a:p>
            <a:fld id="{6B210416-D85F-48AC-B58C-750591C56C3D}" type="datetime1">
              <a:rPr lang="en-IN" smtClean="0"/>
              <a:pPr/>
              <a:t>22-05-2022</a:t>
            </a:fld>
            <a:endParaRPr lang="en-US"/>
          </a:p>
        </p:txBody>
      </p:sp>
      <p:sp>
        <p:nvSpPr>
          <p:cNvPr id="5" name="Footer Placeholder 4"/>
          <p:cNvSpPr>
            <a:spLocks noGrp="1"/>
          </p:cNvSpPr>
          <p:nvPr>
            <p:ph type="ftr" sz="quarter" idx="11"/>
          </p:nvPr>
        </p:nvSpPr>
        <p:spPr/>
        <p:txBody>
          <a:bodyPr/>
          <a:lstStyle/>
          <a:p>
            <a:r>
              <a:rPr lang="en-US"/>
              <a:t>BE Project SCOE 2021-22</a:t>
            </a:r>
          </a:p>
        </p:txBody>
      </p:sp>
      <p:sp>
        <p:nvSpPr>
          <p:cNvPr id="6" name="Slide Number Placeholder 5"/>
          <p:cNvSpPr>
            <a:spLocks noGrp="1"/>
          </p:cNvSpPr>
          <p:nvPr>
            <p:ph type="sldNum" sz="quarter" idx="12"/>
          </p:nvPr>
        </p:nvSpPr>
        <p:spPr/>
        <p:txBody>
          <a:bodyPr/>
          <a:lstStyle/>
          <a:p>
            <a:fld id="{6ABFD712-9A51-4586-91F9-28577CD1986E}" type="slidenum">
              <a:rPr lang="en-US" smtClean="0"/>
              <a:pPr/>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Problem statement</a:t>
            </a:r>
            <a:endParaRPr lang="en-US" b="1" dirty="0"/>
          </a:p>
        </p:txBody>
      </p:sp>
      <p:sp>
        <p:nvSpPr>
          <p:cNvPr id="3" name="Content Placeholder 2"/>
          <p:cNvSpPr>
            <a:spLocks noGrp="1"/>
          </p:cNvSpPr>
          <p:nvPr>
            <p:ph idx="1"/>
          </p:nvPr>
        </p:nvSpPr>
        <p:spPr>
          <a:xfrm>
            <a:off x="1078813" y="2245929"/>
            <a:ext cx="5214744" cy="2591378"/>
          </a:xfrm>
        </p:spPr>
        <p:txBody>
          <a:bodyPr>
            <a:normAutofit/>
          </a:bodyPr>
          <a:lstStyle/>
          <a:p>
            <a:pPr marL="363538" indent="-188913" algn="just">
              <a:buFont typeface="Arial" panose="020B0604020202020204" pitchFamily="34" charset="0"/>
              <a:buChar char="•"/>
            </a:pPr>
            <a:r>
              <a:rPr lang="en-GB" dirty="0"/>
              <a:t>Human Activity Recognition is the problem of predicting what a person is doing based on a trace of their movement .</a:t>
            </a:r>
          </a:p>
          <a:p>
            <a:pPr marL="363538" indent="-188913" algn="just">
              <a:buFont typeface="Arial" panose="020B0604020202020204" pitchFamily="34" charset="0"/>
              <a:buChar char="•"/>
            </a:pPr>
            <a:r>
              <a:rPr lang="en-US" dirty="0">
                <a:effectLst/>
                <a:ea typeface="Times New Roman" panose="02020603050405020304" pitchFamily="18" charset="0"/>
              </a:rPr>
              <a:t>The aim is to build a software that will recognize human activities. We can also predict actions using already recoded videos as well as using live footage. </a:t>
            </a:r>
          </a:p>
        </p:txBody>
      </p:sp>
      <p:sp>
        <p:nvSpPr>
          <p:cNvPr id="5" name="Date Placeholder 4"/>
          <p:cNvSpPr>
            <a:spLocks noGrp="1"/>
          </p:cNvSpPr>
          <p:nvPr>
            <p:ph type="dt" sz="half" idx="10"/>
          </p:nvPr>
        </p:nvSpPr>
        <p:spPr/>
        <p:txBody>
          <a:bodyPr/>
          <a:lstStyle/>
          <a:p>
            <a:fld id="{66FAEC57-5F82-4E89-AF45-810135EFE5C5}" type="datetime1">
              <a:rPr lang="en-IN" smtClean="0"/>
              <a:pPr/>
              <a:t>22-05-2022</a:t>
            </a:fld>
            <a:endParaRPr lang="en-US"/>
          </a:p>
        </p:txBody>
      </p:sp>
      <p:sp>
        <p:nvSpPr>
          <p:cNvPr id="6" name="Footer Placeholder 5"/>
          <p:cNvSpPr>
            <a:spLocks noGrp="1"/>
          </p:cNvSpPr>
          <p:nvPr>
            <p:ph type="ftr" sz="quarter" idx="11"/>
          </p:nvPr>
        </p:nvSpPr>
        <p:spPr/>
        <p:txBody>
          <a:bodyPr/>
          <a:lstStyle/>
          <a:p>
            <a:r>
              <a:rPr lang="en-US"/>
              <a:t>BE Project SCOE 2021-22</a:t>
            </a:r>
          </a:p>
        </p:txBody>
      </p:sp>
      <p:sp>
        <p:nvSpPr>
          <p:cNvPr id="7" name="Slide Number Placeholder 6"/>
          <p:cNvSpPr>
            <a:spLocks noGrp="1"/>
          </p:cNvSpPr>
          <p:nvPr>
            <p:ph type="sldNum" sz="quarter" idx="12"/>
          </p:nvPr>
        </p:nvSpPr>
        <p:spPr/>
        <p:txBody>
          <a:bodyPr/>
          <a:lstStyle/>
          <a:p>
            <a:fld id="{6ABFD712-9A51-4586-91F9-28577CD1986E}" type="slidenum">
              <a:rPr lang="en-US" smtClean="0"/>
              <a:pPr/>
              <a:t>5</a:t>
            </a:fld>
            <a:endParaRPr lang="en-US"/>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60096" y="908720"/>
            <a:ext cx="4616209" cy="443715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Objectives</a:t>
            </a:r>
          </a:p>
        </p:txBody>
      </p:sp>
      <p:sp>
        <p:nvSpPr>
          <p:cNvPr id="3" name="Content Placeholder 2"/>
          <p:cNvSpPr>
            <a:spLocks noGrp="1"/>
          </p:cNvSpPr>
          <p:nvPr>
            <p:ph idx="1"/>
          </p:nvPr>
        </p:nvSpPr>
        <p:spPr/>
        <p:txBody>
          <a:bodyPr>
            <a:normAutofit/>
          </a:bodyPr>
          <a:lstStyle/>
          <a:p>
            <a:pPr marL="363538" indent="-188913" algn="just">
              <a:buFont typeface="Arial" panose="020B0604020202020204" pitchFamily="34" charset="0"/>
              <a:buChar char="•"/>
            </a:pPr>
            <a:r>
              <a:rPr lang="en-US" dirty="0"/>
              <a:t>To identify a method </a:t>
            </a:r>
            <a:r>
              <a:rPr lang="en-IN" dirty="0"/>
              <a:t>achieving more accurate human activity recognition by using suitable tools and </a:t>
            </a:r>
            <a:r>
              <a:rPr lang="en-US" dirty="0"/>
              <a:t>to recommend effective methods for the most cost-effective human activity recognition.</a:t>
            </a:r>
          </a:p>
          <a:p>
            <a:pPr marL="363538" lvl="0" indent="-188913" algn="just">
              <a:buFont typeface="Arial" panose="020B0604020202020204" pitchFamily="34" charset="0"/>
              <a:buChar char="•"/>
            </a:pPr>
            <a:r>
              <a:rPr lang="en-US" dirty="0"/>
              <a:t>To propose a mechanism of an automated analysis or interpretation of ongoing events and their context from video data.</a:t>
            </a:r>
          </a:p>
          <a:p>
            <a:pPr marL="363538" lvl="0" indent="-188913" algn="just">
              <a:buFont typeface="Arial" panose="020B0604020202020204" pitchFamily="34" charset="0"/>
              <a:buChar char="•"/>
            </a:pPr>
            <a:r>
              <a:rPr lang="en-US" dirty="0"/>
              <a:t>To explore better approach for action recognition based on using the suitable types of data to balance the use of features by strengthen the weak part in each type by the strong part in the other.</a:t>
            </a:r>
          </a:p>
          <a:p>
            <a:pPr marL="363538" lvl="0" indent="-188913" algn="just">
              <a:buFont typeface="Arial" panose="020B0604020202020204" pitchFamily="34" charset="0"/>
              <a:buChar char="•"/>
            </a:pPr>
            <a:r>
              <a:rPr lang="en-US" dirty="0">
                <a:effectLst/>
                <a:ea typeface="Times New Roman" panose="02020603050405020304" pitchFamily="18" charset="0"/>
              </a:rPr>
              <a:t>This project will analyze the activity being performed by the user in the Video input. Human activity recognition will use Pose estimation and classification algorithm to analyze the data set and detect the activity</a:t>
            </a:r>
            <a:endParaRPr lang="en-US" dirty="0"/>
          </a:p>
          <a:p>
            <a:pPr marL="363538" indent="-188913" algn="just">
              <a:buFont typeface="Arial" panose="020B0604020202020204" pitchFamily="34" charset="0"/>
              <a:buChar char="•"/>
            </a:pPr>
            <a:endParaRPr lang="en-IN" dirty="0"/>
          </a:p>
        </p:txBody>
      </p:sp>
      <p:sp>
        <p:nvSpPr>
          <p:cNvPr id="4" name="Date Placeholder 3"/>
          <p:cNvSpPr>
            <a:spLocks noGrp="1"/>
          </p:cNvSpPr>
          <p:nvPr>
            <p:ph type="dt" sz="half" idx="10"/>
          </p:nvPr>
        </p:nvSpPr>
        <p:spPr/>
        <p:txBody>
          <a:bodyPr/>
          <a:lstStyle/>
          <a:p>
            <a:fld id="{C235B3E7-252A-4093-822E-C8579ACD6E0E}" type="datetime1">
              <a:rPr lang="en-IN" smtClean="0"/>
              <a:pPr/>
              <a:t>22-05-2022</a:t>
            </a:fld>
            <a:endParaRPr lang="en-US"/>
          </a:p>
        </p:txBody>
      </p:sp>
      <p:sp>
        <p:nvSpPr>
          <p:cNvPr id="5" name="Footer Placeholder 4"/>
          <p:cNvSpPr>
            <a:spLocks noGrp="1"/>
          </p:cNvSpPr>
          <p:nvPr>
            <p:ph type="ftr" sz="quarter" idx="11"/>
          </p:nvPr>
        </p:nvSpPr>
        <p:spPr/>
        <p:txBody>
          <a:bodyPr/>
          <a:lstStyle/>
          <a:p>
            <a:r>
              <a:rPr lang="en-US"/>
              <a:t>BE Project SCOE 2021-22</a:t>
            </a:r>
          </a:p>
        </p:txBody>
      </p:sp>
      <p:sp>
        <p:nvSpPr>
          <p:cNvPr id="6" name="Slide Number Placeholder 5"/>
          <p:cNvSpPr>
            <a:spLocks noGrp="1"/>
          </p:cNvSpPr>
          <p:nvPr>
            <p:ph type="sldNum" sz="quarter" idx="12"/>
          </p:nvPr>
        </p:nvSpPr>
        <p:spPr/>
        <p:txBody>
          <a:bodyPr/>
          <a:lstStyle/>
          <a:p>
            <a:fld id="{6ABFD712-9A51-4586-91F9-28577CD1986E}" type="slidenum">
              <a:rPr lang="en-US" smtClean="0"/>
              <a:pPr/>
              <a:t>6</a:t>
            </a:fld>
            <a:endParaRPr lang="en-US"/>
          </a:p>
        </p:txBody>
      </p:sp>
    </p:spTree>
    <p:extLst>
      <p:ext uri="{BB962C8B-B14F-4D97-AF65-F5344CB8AC3E}">
        <p14:creationId xmlns:p14="http://schemas.microsoft.com/office/powerpoint/2010/main" val="2720119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ym typeface="+mn-ea"/>
              </a:rPr>
              <a:t>Software and Hardware Requirements</a:t>
            </a:r>
            <a:endParaRPr lang="en-US" b="1" dirty="0"/>
          </a:p>
        </p:txBody>
      </p:sp>
      <p:sp>
        <p:nvSpPr>
          <p:cNvPr id="3" name="Date Placeholder 2"/>
          <p:cNvSpPr>
            <a:spLocks noGrp="1"/>
          </p:cNvSpPr>
          <p:nvPr>
            <p:ph type="dt" sz="half" idx="10"/>
          </p:nvPr>
        </p:nvSpPr>
        <p:spPr/>
        <p:txBody>
          <a:bodyPr/>
          <a:lstStyle/>
          <a:p>
            <a:fld id="{01209DAC-32CE-492C-8967-1A7319DDC735}" type="datetime1">
              <a:rPr lang="en-IN" smtClean="0"/>
              <a:pPr/>
              <a:t>22-05-2022</a:t>
            </a:fld>
            <a:endParaRPr lang="en-US"/>
          </a:p>
        </p:txBody>
      </p:sp>
      <p:sp>
        <p:nvSpPr>
          <p:cNvPr id="4" name="Footer Placeholder 3"/>
          <p:cNvSpPr>
            <a:spLocks noGrp="1"/>
          </p:cNvSpPr>
          <p:nvPr>
            <p:ph type="ftr" sz="quarter" idx="11"/>
          </p:nvPr>
        </p:nvSpPr>
        <p:spPr/>
        <p:txBody>
          <a:bodyPr/>
          <a:lstStyle/>
          <a:p>
            <a:r>
              <a:rPr lang="en-US"/>
              <a:t>BE Project SCOE 2021-22</a:t>
            </a:r>
          </a:p>
        </p:txBody>
      </p:sp>
      <p:sp>
        <p:nvSpPr>
          <p:cNvPr id="5" name="Slide Number Placeholder 4"/>
          <p:cNvSpPr>
            <a:spLocks noGrp="1"/>
          </p:cNvSpPr>
          <p:nvPr>
            <p:ph type="sldNum" sz="quarter" idx="12"/>
          </p:nvPr>
        </p:nvSpPr>
        <p:spPr/>
        <p:txBody>
          <a:bodyPr/>
          <a:lstStyle/>
          <a:p>
            <a:fld id="{6ABFD712-9A51-4586-91F9-28577CD1986E}" type="slidenum">
              <a:rPr lang="en-US" smtClean="0"/>
              <a:pPr/>
              <a:t>7</a:t>
            </a:fld>
            <a:endParaRPr lang="en-US"/>
          </a:p>
        </p:txBody>
      </p:sp>
      <p:sp>
        <p:nvSpPr>
          <p:cNvPr id="7" name="object 3"/>
          <p:cNvSpPr txBox="1"/>
          <p:nvPr/>
        </p:nvSpPr>
        <p:spPr>
          <a:xfrm>
            <a:off x="1271464" y="2060848"/>
            <a:ext cx="4212590" cy="2568011"/>
          </a:xfrm>
          <a:prstGeom prst="rect">
            <a:avLst/>
          </a:prstGeom>
        </p:spPr>
        <p:txBody>
          <a:bodyPr vert="horz" wrap="square" lIns="0" tIns="13335" rIns="0" bIns="0" rtlCol="0">
            <a:spAutoFit/>
          </a:bodyPr>
          <a:lstStyle/>
          <a:p>
            <a:pPr marL="12700">
              <a:lnSpc>
                <a:spcPct val="100000"/>
              </a:lnSpc>
              <a:spcBef>
                <a:spcPts val="105"/>
              </a:spcBef>
            </a:pPr>
            <a:r>
              <a:rPr sz="2400" b="1" spc="-5" dirty="0">
                <a:cs typeface="Times New Roman" panose="02020603050405020304"/>
              </a:rPr>
              <a:t>Software</a:t>
            </a:r>
            <a:r>
              <a:rPr sz="2400" b="1" spc="-40" dirty="0">
                <a:cs typeface="Times New Roman" panose="02020603050405020304"/>
              </a:rPr>
              <a:t> </a:t>
            </a:r>
            <a:r>
              <a:rPr sz="2400" b="1" spc="-5" dirty="0">
                <a:cs typeface="Times New Roman" panose="02020603050405020304"/>
              </a:rPr>
              <a:t>Requirement:</a:t>
            </a:r>
            <a:endParaRPr sz="2400" dirty="0">
              <a:cs typeface="Times New Roman" panose="02020603050405020304"/>
            </a:endParaRPr>
          </a:p>
          <a:p>
            <a:pPr>
              <a:lnSpc>
                <a:spcPct val="100000"/>
              </a:lnSpc>
              <a:spcBef>
                <a:spcPts val="45"/>
              </a:spcBef>
            </a:pPr>
            <a:endParaRPr sz="2200" dirty="0">
              <a:cs typeface="Times New Roman" panose="02020603050405020304"/>
            </a:endParaRPr>
          </a:p>
          <a:p>
            <a:pPr marL="355600" indent="-342900">
              <a:lnSpc>
                <a:spcPct val="100000"/>
              </a:lnSpc>
              <a:buClr>
                <a:schemeClr val="accent5">
                  <a:lumMod val="75000"/>
                </a:schemeClr>
              </a:buClr>
              <a:buFont typeface="Arial" panose="020B0604020202020204" pitchFamily="34" charset="0"/>
              <a:buChar char="•"/>
              <a:tabLst>
                <a:tab pos="317500" algn="l"/>
              </a:tabLst>
            </a:pPr>
            <a:r>
              <a:rPr sz="2000" dirty="0">
                <a:cs typeface="Times New Roman" panose="02020603050405020304"/>
              </a:rPr>
              <a:t>Operating </a:t>
            </a:r>
            <a:r>
              <a:rPr sz="2000" spc="-5" dirty="0">
                <a:cs typeface="Times New Roman" panose="02020603050405020304"/>
              </a:rPr>
              <a:t>System: </a:t>
            </a:r>
            <a:r>
              <a:rPr sz="2000" spc="-20" dirty="0">
                <a:cs typeface="Times New Roman" panose="02020603050405020304"/>
              </a:rPr>
              <a:t>Windows</a:t>
            </a:r>
            <a:r>
              <a:rPr sz="2000" spc="-100" dirty="0">
                <a:cs typeface="Times New Roman" panose="02020603050405020304"/>
              </a:rPr>
              <a:t> </a:t>
            </a:r>
            <a:r>
              <a:rPr sz="2000" dirty="0">
                <a:cs typeface="Times New Roman" panose="02020603050405020304"/>
              </a:rPr>
              <a:t>10</a:t>
            </a:r>
          </a:p>
          <a:p>
            <a:pPr marL="355600" indent="-342900">
              <a:lnSpc>
                <a:spcPct val="100000"/>
              </a:lnSpc>
              <a:spcBef>
                <a:spcPts val="1570"/>
              </a:spcBef>
              <a:buClr>
                <a:schemeClr val="accent5">
                  <a:lumMod val="75000"/>
                </a:schemeClr>
              </a:buClr>
              <a:buFont typeface="Arial" panose="020B0604020202020204" pitchFamily="34" charset="0"/>
              <a:buChar char="•"/>
              <a:tabLst>
                <a:tab pos="317500" algn="l"/>
                <a:tab pos="3504565" algn="l"/>
              </a:tabLst>
            </a:pPr>
            <a:r>
              <a:rPr sz="2000" spc="-5" dirty="0">
                <a:cs typeface="Times New Roman" panose="02020603050405020304"/>
              </a:rPr>
              <a:t>Programming</a:t>
            </a:r>
            <a:r>
              <a:rPr sz="2000" spc="15" dirty="0">
                <a:cs typeface="Times New Roman" panose="02020603050405020304"/>
              </a:rPr>
              <a:t> </a:t>
            </a:r>
            <a:r>
              <a:rPr sz="2000" dirty="0" err="1">
                <a:cs typeface="Times New Roman" panose="02020603050405020304"/>
              </a:rPr>
              <a:t>Language:</a:t>
            </a:r>
            <a:r>
              <a:rPr lang="en-US" sz="2000" dirty="0" err="1">
                <a:cs typeface="Times New Roman" panose="02020603050405020304"/>
              </a:rPr>
              <a:t>Python</a:t>
            </a:r>
            <a:endParaRPr sz="2000" dirty="0">
              <a:cs typeface="Times New Roman" panose="02020603050405020304"/>
            </a:endParaRPr>
          </a:p>
          <a:p>
            <a:pPr marL="354965" indent="-342900">
              <a:lnSpc>
                <a:spcPct val="100000"/>
              </a:lnSpc>
              <a:spcBef>
                <a:spcPts val="1585"/>
              </a:spcBef>
              <a:buClr>
                <a:schemeClr val="accent5">
                  <a:lumMod val="75000"/>
                </a:schemeClr>
              </a:buClr>
              <a:buFont typeface="Arial" panose="020B0604020202020204" pitchFamily="34" charset="0"/>
              <a:buChar char="•"/>
              <a:tabLst>
                <a:tab pos="318135" algn="l"/>
              </a:tabLst>
            </a:pPr>
            <a:r>
              <a:rPr sz="2000" spc="-5" dirty="0">
                <a:cs typeface="Times New Roman" panose="02020603050405020304"/>
              </a:rPr>
              <a:t>IDE:</a:t>
            </a:r>
            <a:r>
              <a:rPr lang="en-US" sz="2000" spc="-5" dirty="0">
                <a:cs typeface="Times New Roman" panose="02020603050405020304"/>
              </a:rPr>
              <a:t> VS Code</a:t>
            </a:r>
            <a:endParaRPr sz="2000" dirty="0">
              <a:cs typeface="Times New Roman" panose="02020603050405020304"/>
            </a:endParaRPr>
          </a:p>
          <a:p>
            <a:pPr marL="355600" indent="-342900">
              <a:lnSpc>
                <a:spcPct val="100000"/>
              </a:lnSpc>
              <a:spcBef>
                <a:spcPts val="1570"/>
              </a:spcBef>
              <a:buClr>
                <a:schemeClr val="accent5">
                  <a:lumMod val="75000"/>
                </a:schemeClr>
              </a:buClr>
              <a:buFont typeface="Arial" panose="020B0604020202020204" pitchFamily="34" charset="0"/>
              <a:buChar char="•"/>
              <a:tabLst>
                <a:tab pos="317500" algn="l"/>
              </a:tabLst>
            </a:pPr>
            <a:r>
              <a:rPr sz="2000" spc="-5" dirty="0">
                <a:cs typeface="Times New Roman" panose="02020603050405020304"/>
              </a:rPr>
              <a:t>Framework:</a:t>
            </a:r>
            <a:r>
              <a:rPr sz="2000" spc="5" dirty="0">
                <a:cs typeface="Times New Roman" panose="02020603050405020304"/>
              </a:rPr>
              <a:t> </a:t>
            </a:r>
            <a:r>
              <a:rPr lang="en-US" sz="2000" spc="5" dirty="0" err="1">
                <a:cs typeface="Times New Roman" panose="02020603050405020304"/>
              </a:rPr>
              <a:t>Django</a:t>
            </a:r>
            <a:endParaRPr sz="2000" dirty="0">
              <a:cs typeface="Times New Roman" panose="02020603050405020304"/>
            </a:endParaRPr>
          </a:p>
        </p:txBody>
      </p:sp>
      <p:sp>
        <p:nvSpPr>
          <p:cNvPr id="8" name="object 4"/>
          <p:cNvSpPr txBox="1"/>
          <p:nvPr/>
        </p:nvSpPr>
        <p:spPr>
          <a:xfrm>
            <a:off x="6672064" y="2060848"/>
            <a:ext cx="3528392" cy="1934504"/>
          </a:xfrm>
          <a:prstGeom prst="rect">
            <a:avLst/>
          </a:prstGeom>
        </p:spPr>
        <p:txBody>
          <a:bodyPr vert="horz" wrap="square" lIns="0" tIns="13335" rIns="0" bIns="0" rtlCol="0">
            <a:spAutoFit/>
          </a:bodyPr>
          <a:lstStyle/>
          <a:p>
            <a:pPr marL="12700">
              <a:lnSpc>
                <a:spcPct val="100000"/>
              </a:lnSpc>
              <a:spcBef>
                <a:spcPts val="105"/>
              </a:spcBef>
            </a:pPr>
            <a:r>
              <a:rPr sz="2400" b="1" spc="-5" dirty="0">
                <a:cs typeface="Times New Roman" panose="02020603050405020304"/>
              </a:rPr>
              <a:t>Hardware</a:t>
            </a:r>
            <a:r>
              <a:rPr sz="2400" b="1" spc="-30" dirty="0">
                <a:cs typeface="Times New Roman" panose="02020603050405020304"/>
              </a:rPr>
              <a:t> </a:t>
            </a:r>
            <a:r>
              <a:rPr sz="2400" b="1" spc="-5" dirty="0">
                <a:cs typeface="Times New Roman" panose="02020603050405020304"/>
              </a:rPr>
              <a:t>Requirement:</a:t>
            </a:r>
            <a:endParaRPr lang="en-US" sz="2400" b="1" spc="-5" dirty="0">
              <a:cs typeface="Times New Roman" panose="02020603050405020304"/>
            </a:endParaRPr>
          </a:p>
          <a:p>
            <a:pPr marL="12700">
              <a:lnSpc>
                <a:spcPct val="100000"/>
              </a:lnSpc>
              <a:spcBef>
                <a:spcPts val="105"/>
              </a:spcBef>
            </a:pPr>
            <a:endParaRPr sz="1000" dirty="0">
              <a:cs typeface="Times New Roman" panose="02020603050405020304"/>
            </a:endParaRPr>
          </a:p>
          <a:p>
            <a:pPr marL="355600" indent="-342900">
              <a:lnSpc>
                <a:spcPct val="150000"/>
              </a:lnSpc>
              <a:buClr>
                <a:schemeClr val="accent5">
                  <a:lumMod val="75000"/>
                </a:schemeClr>
              </a:buClr>
              <a:buFont typeface="Arial" panose="020B0604020202020204" pitchFamily="34" charset="0"/>
              <a:buChar char="•"/>
              <a:tabLst>
                <a:tab pos="317500" algn="l"/>
              </a:tabLst>
            </a:pPr>
            <a:r>
              <a:rPr sz="2000" dirty="0">
                <a:cs typeface="Times New Roman" panose="02020603050405020304"/>
              </a:rPr>
              <a:t>Processor: Intel Core</a:t>
            </a:r>
            <a:r>
              <a:rPr sz="2000" spc="-125" dirty="0">
                <a:cs typeface="Times New Roman" panose="02020603050405020304"/>
              </a:rPr>
              <a:t> </a:t>
            </a:r>
            <a:r>
              <a:rPr sz="2000" dirty="0">
                <a:cs typeface="Times New Roman" panose="02020603050405020304"/>
              </a:rPr>
              <a:t>I5</a:t>
            </a:r>
          </a:p>
          <a:p>
            <a:pPr marL="355600" indent="-342900">
              <a:lnSpc>
                <a:spcPct val="150000"/>
              </a:lnSpc>
              <a:spcBef>
                <a:spcPts val="5"/>
              </a:spcBef>
              <a:buClr>
                <a:schemeClr val="accent5">
                  <a:lumMod val="75000"/>
                </a:schemeClr>
              </a:buClr>
              <a:buFont typeface="Arial" panose="020B0604020202020204" pitchFamily="34" charset="0"/>
              <a:buChar char="•"/>
              <a:tabLst>
                <a:tab pos="317500" algn="l"/>
              </a:tabLst>
            </a:pPr>
            <a:r>
              <a:rPr sz="2000" spc="-5" dirty="0">
                <a:cs typeface="Times New Roman" panose="02020603050405020304"/>
              </a:rPr>
              <a:t>RAM: </a:t>
            </a:r>
            <a:r>
              <a:rPr sz="2000" dirty="0">
                <a:cs typeface="Times New Roman" panose="02020603050405020304"/>
              </a:rPr>
              <a:t>8 </a:t>
            </a:r>
            <a:r>
              <a:rPr sz="2000" spc="-5" dirty="0">
                <a:cs typeface="Times New Roman" panose="02020603050405020304"/>
              </a:rPr>
              <a:t>GB </a:t>
            </a:r>
            <a:r>
              <a:rPr sz="2000" dirty="0">
                <a:cs typeface="Times New Roman" panose="02020603050405020304"/>
              </a:rPr>
              <a:t>or</a:t>
            </a:r>
            <a:r>
              <a:rPr sz="2000" spc="-15" dirty="0">
                <a:cs typeface="Times New Roman" panose="02020603050405020304"/>
              </a:rPr>
              <a:t> </a:t>
            </a:r>
            <a:r>
              <a:rPr sz="2000" spc="-5" dirty="0">
                <a:cs typeface="Times New Roman" panose="02020603050405020304"/>
              </a:rPr>
              <a:t>Higher</a:t>
            </a:r>
            <a:endParaRPr sz="2000" dirty="0">
              <a:cs typeface="Times New Roman" panose="02020603050405020304"/>
            </a:endParaRPr>
          </a:p>
          <a:p>
            <a:pPr marL="355600" indent="-342900">
              <a:lnSpc>
                <a:spcPct val="150000"/>
              </a:lnSpc>
              <a:spcBef>
                <a:spcPts val="5"/>
              </a:spcBef>
              <a:buClr>
                <a:schemeClr val="accent5">
                  <a:lumMod val="75000"/>
                </a:schemeClr>
              </a:buClr>
              <a:buFont typeface="Arial" panose="020B0604020202020204" pitchFamily="34" charset="0"/>
              <a:buChar char="•"/>
              <a:tabLst>
                <a:tab pos="317500" algn="l"/>
              </a:tabLst>
            </a:pPr>
            <a:r>
              <a:rPr sz="2000" dirty="0">
                <a:cs typeface="Times New Roman" panose="02020603050405020304"/>
              </a:rPr>
              <a:t>HardDisk: </a:t>
            </a:r>
            <a:r>
              <a:rPr lang="en-US" sz="2000" dirty="0">
                <a:cs typeface="Times New Roman" panose="02020603050405020304"/>
              </a:rPr>
              <a:t>500 GB</a:t>
            </a:r>
            <a:endParaRPr sz="2000" dirty="0">
              <a:cs typeface="Times New Roman" panose="020206030504050203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440" y="231518"/>
            <a:ext cx="10058400" cy="1450757"/>
          </a:xfrm>
        </p:spPr>
        <p:txBody>
          <a:bodyPr/>
          <a:lstStyle/>
          <a:p>
            <a:r>
              <a:rPr lang="en-US" b="1" dirty="0"/>
              <a:t>Literature Survey</a:t>
            </a:r>
          </a:p>
        </p:txBody>
      </p:sp>
      <p:sp>
        <p:nvSpPr>
          <p:cNvPr id="3" name="Date Placeholder 2"/>
          <p:cNvSpPr>
            <a:spLocks noGrp="1"/>
          </p:cNvSpPr>
          <p:nvPr>
            <p:ph type="dt" sz="half" idx="10"/>
          </p:nvPr>
        </p:nvSpPr>
        <p:spPr/>
        <p:txBody>
          <a:bodyPr/>
          <a:lstStyle/>
          <a:p>
            <a:fld id="{1406E909-A2CB-48C0-9D7C-78BD5263B8FA}" type="datetime1">
              <a:rPr lang="en-IN" smtClean="0"/>
              <a:pPr/>
              <a:t>22-05-2022</a:t>
            </a:fld>
            <a:endParaRPr lang="en-US"/>
          </a:p>
        </p:txBody>
      </p:sp>
      <p:sp>
        <p:nvSpPr>
          <p:cNvPr id="4" name="Footer Placeholder 3"/>
          <p:cNvSpPr>
            <a:spLocks noGrp="1"/>
          </p:cNvSpPr>
          <p:nvPr>
            <p:ph type="ftr" sz="quarter" idx="11"/>
          </p:nvPr>
        </p:nvSpPr>
        <p:spPr/>
        <p:txBody>
          <a:bodyPr/>
          <a:lstStyle/>
          <a:p>
            <a:r>
              <a:rPr lang="en-US"/>
              <a:t>BE Project SCOE 2021-22</a:t>
            </a:r>
          </a:p>
        </p:txBody>
      </p:sp>
      <p:sp>
        <p:nvSpPr>
          <p:cNvPr id="5" name="Slide Number Placeholder 4"/>
          <p:cNvSpPr>
            <a:spLocks noGrp="1"/>
          </p:cNvSpPr>
          <p:nvPr>
            <p:ph type="sldNum" sz="quarter" idx="12"/>
          </p:nvPr>
        </p:nvSpPr>
        <p:spPr/>
        <p:txBody>
          <a:bodyPr/>
          <a:lstStyle/>
          <a:p>
            <a:fld id="{6ABFD712-9A51-4586-91F9-28577CD1986E}" type="slidenum">
              <a:rPr lang="en-US" smtClean="0"/>
              <a:pPr/>
              <a:t>8</a:t>
            </a:fld>
            <a:endParaRPr lang="en-US"/>
          </a:p>
        </p:txBody>
      </p:sp>
      <p:graphicFrame>
        <p:nvGraphicFramePr>
          <p:cNvPr id="9" name="Content Placeholder 8"/>
          <p:cNvGraphicFramePr>
            <a:graphicFrameLocks noGrp="1"/>
          </p:cNvGraphicFramePr>
          <p:nvPr>
            <p:ph idx="4294967295"/>
            <p:extLst>
              <p:ext uri="{D42A27DB-BD31-4B8C-83A1-F6EECF244321}">
                <p14:modId xmlns:p14="http://schemas.microsoft.com/office/powerpoint/2010/main" val="489464138"/>
              </p:ext>
            </p:extLst>
          </p:nvPr>
        </p:nvGraphicFramePr>
        <p:xfrm>
          <a:off x="515379" y="2132856"/>
          <a:ext cx="11161241" cy="3600400"/>
        </p:xfrm>
        <a:graphic>
          <a:graphicData uri="http://schemas.openxmlformats.org/drawingml/2006/table">
            <a:tbl>
              <a:tblPr firstRow="1" bandRow="1">
                <a:tableStyleId>{5940675A-B579-460E-94D1-54222C63F5DA}</a:tableStyleId>
              </a:tblPr>
              <a:tblGrid>
                <a:gridCol w="697578">
                  <a:extLst>
                    <a:ext uri="{9D8B030D-6E8A-4147-A177-3AD203B41FA5}">
                      <a16:colId xmlns:a16="http://schemas.microsoft.com/office/drawing/2014/main" val="20000"/>
                    </a:ext>
                  </a:extLst>
                </a:gridCol>
                <a:gridCol w="2456686">
                  <a:extLst>
                    <a:ext uri="{9D8B030D-6E8A-4147-A177-3AD203B41FA5}">
                      <a16:colId xmlns:a16="http://schemas.microsoft.com/office/drawing/2014/main" val="20001"/>
                    </a:ext>
                  </a:extLst>
                </a:gridCol>
                <a:gridCol w="2102320">
                  <a:extLst>
                    <a:ext uri="{9D8B030D-6E8A-4147-A177-3AD203B41FA5}">
                      <a16:colId xmlns:a16="http://schemas.microsoft.com/office/drawing/2014/main" val="20002"/>
                    </a:ext>
                  </a:extLst>
                </a:gridCol>
                <a:gridCol w="5904657">
                  <a:extLst>
                    <a:ext uri="{9D8B030D-6E8A-4147-A177-3AD203B41FA5}">
                      <a16:colId xmlns:a16="http://schemas.microsoft.com/office/drawing/2014/main" val="20003"/>
                    </a:ext>
                  </a:extLst>
                </a:gridCol>
              </a:tblGrid>
              <a:tr h="436059">
                <a:tc>
                  <a:txBody>
                    <a:bodyPr/>
                    <a:lstStyle/>
                    <a:p>
                      <a:r>
                        <a:rPr lang="en-US" sz="2000" dirty="0">
                          <a:latin typeface="+mn-lt"/>
                          <a:cs typeface="Times New Roman" panose="02020603050405020304" pitchFamily="18" charset="0"/>
                        </a:rPr>
                        <a:t>Sr.no</a:t>
                      </a:r>
                    </a:p>
                  </a:txBody>
                  <a:tcPr/>
                </a:tc>
                <a:tc>
                  <a:txBody>
                    <a:bodyPr/>
                    <a:lstStyle/>
                    <a:p>
                      <a:r>
                        <a:rPr lang="en-US" sz="2000" dirty="0">
                          <a:latin typeface="+mn-lt"/>
                          <a:cs typeface="Times New Roman" panose="02020603050405020304" pitchFamily="18" charset="0"/>
                        </a:rPr>
                        <a:t>Title </a:t>
                      </a:r>
                    </a:p>
                  </a:txBody>
                  <a:tcPr/>
                </a:tc>
                <a:tc>
                  <a:txBody>
                    <a:bodyPr/>
                    <a:lstStyle/>
                    <a:p>
                      <a:r>
                        <a:rPr lang="en-US" sz="2000" dirty="0">
                          <a:latin typeface="+mn-lt"/>
                          <a:cs typeface="Times New Roman" panose="02020603050405020304" pitchFamily="18" charset="0"/>
                        </a:rPr>
                        <a:t>Author </a:t>
                      </a:r>
                    </a:p>
                  </a:txBody>
                  <a:tcPr/>
                </a:tc>
                <a:tc>
                  <a:txBody>
                    <a:bodyPr/>
                    <a:lstStyle/>
                    <a:p>
                      <a:r>
                        <a:rPr lang="en-US" sz="2000" dirty="0">
                          <a:latin typeface="+mn-lt"/>
                          <a:cs typeface="Times New Roman" panose="02020603050405020304" pitchFamily="18" charset="0"/>
                        </a:rPr>
                        <a:t>Abstract </a:t>
                      </a:r>
                    </a:p>
                  </a:txBody>
                  <a:tcPr/>
                </a:tc>
                <a:extLst>
                  <a:ext uri="{0D108BD9-81ED-4DB2-BD59-A6C34878D82A}">
                    <a16:rowId xmlns:a16="http://schemas.microsoft.com/office/drawing/2014/main" val="10000"/>
                  </a:ext>
                </a:extLst>
              </a:tr>
              <a:tr h="1386560">
                <a:tc>
                  <a:txBody>
                    <a:bodyPr/>
                    <a:lstStyle/>
                    <a:p>
                      <a:r>
                        <a:rPr lang="en-US" sz="2000" dirty="0">
                          <a:latin typeface="+mn-lt"/>
                          <a:cs typeface="Times New Roman" panose="02020603050405020304" pitchFamily="18" charset="0"/>
                        </a:rPr>
                        <a:t>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2000" dirty="0"/>
                        <a:t>Human motion analysis: A review. </a:t>
                      </a:r>
                      <a:endParaRPr lang="en-US" sz="2000" dirty="0">
                        <a:latin typeface="+mn-lt"/>
                        <a:cs typeface="Times New Roman" panose="02020603050405020304" pitchFamily="18" charset="0"/>
                      </a:endParaRPr>
                    </a:p>
                  </a:txBody>
                  <a:tcPr/>
                </a:tc>
                <a:tc>
                  <a:txBody>
                    <a:bodyPr/>
                    <a:lstStyle/>
                    <a:p>
                      <a:r>
                        <a:rPr lang="en-US" sz="2000" b="0" i="0" u="none" strike="noStrike" kern="1200" dirty="0">
                          <a:solidFill>
                            <a:schemeClr val="tx1"/>
                          </a:solidFill>
                          <a:effectLst/>
                          <a:latin typeface="+mn-lt"/>
                          <a:ea typeface="+mn-ea"/>
                          <a:cs typeface="Times New Roman" panose="02020603050405020304" pitchFamily="18" charset="0"/>
                        </a:rPr>
                        <a:t> </a:t>
                      </a:r>
                      <a:r>
                        <a:rPr lang="en-US" sz="1800" b="0" i="0" kern="1200" dirty="0">
                          <a:solidFill>
                            <a:schemeClr val="tx1"/>
                          </a:solidFill>
                          <a:effectLst/>
                          <a:latin typeface="+mn-lt"/>
                          <a:ea typeface="+mn-ea"/>
                          <a:cs typeface="+mn-cs"/>
                        </a:rPr>
                        <a:t> </a:t>
                      </a:r>
                      <a:r>
                        <a:rPr lang="en-US" sz="2000" b="0" i="0" u="none" strike="noStrike" kern="1200" dirty="0">
                          <a:solidFill>
                            <a:schemeClr val="tx1"/>
                          </a:solidFill>
                          <a:effectLst/>
                          <a:latin typeface="+mn-lt"/>
                          <a:ea typeface="+mn-ea"/>
                          <a:cs typeface="+mn-cs"/>
                        </a:rPr>
                        <a:t>Aggarwal and </a:t>
                      </a:r>
                      <a:r>
                        <a:rPr lang="en-US" sz="2000" b="0" i="0" u="none" strike="noStrike" kern="1200" dirty="0" err="1">
                          <a:solidFill>
                            <a:schemeClr val="tx1"/>
                          </a:solidFill>
                          <a:effectLst/>
                          <a:latin typeface="+mn-lt"/>
                          <a:ea typeface="+mn-ea"/>
                          <a:cs typeface="+mn-cs"/>
                        </a:rPr>
                        <a:t>Cai</a:t>
                      </a:r>
                      <a:r>
                        <a:rPr lang="en-US" sz="2000" b="0" i="0" u="none" strike="noStrike" kern="1200" dirty="0">
                          <a:solidFill>
                            <a:schemeClr val="tx1"/>
                          </a:solidFill>
                          <a:effectLst/>
                          <a:latin typeface="+mn-lt"/>
                          <a:ea typeface="+mn-ea"/>
                          <a:cs typeface="+mn-cs"/>
                        </a:rPr>
                        <a:t> (1999)</a:t>
                      </a:r>
                      <a:endParaRPr lang="en-US" sz="2400" dirty="0">
                        <a:latin typeface="+mn-lt"/>
                        <a:cs typeface="Times New Roman" panose="02020603050405020304" pitchFamily="18" charset="0"/>
                      </a:endParaRPr>
                    </a:p>
                  </a:txBody>
                  <a:tcPr/>
                </a:tc>
                <a:tc>
                  <a:txBody>
                    <a:bodyPr/>
                    <a:lstStyle/>
                    <a:p>
                      <a:pPr algn="just"/>
                      <a:r>
                        <a:rPr lang="en-US" sz="2000" b="0" i="0" kern="1200" dirty="0">
                          <a:solidFill>
                            <a:schemeClr val="tx1"/>
                          </a:solidFill>
                          <a:effectLst/>
                          <a:latin typeface="+mn-lt"/>
                          <a:ea typeface="+mn-ea"/>
                          <a:cs typeface="+mn-cs"/>
                        </a:rPr>
                        <a:t>Human motion analysis, tracking from single view and </a:t>
                      </a:r>
                      <a:r>
                        <a:rPr lang="en-US" sz="2000" b="0" i="0" kern="1200" dirty="0" err="1">
                          <a:solidFill>
                            <a:schemeClr val="tx1"/>
                          </a:solidFill>
                          <a:effectLst/>
                          <a:latin typeface="+mn-lt"/>
                          <a:ea typeface="+mn-ea"/>
                          <a:cs typeface="+mn-cs"/>
                        </a:rPr>
                        <a:t>multiview</a:t>
                      </a:r>
                      <a:r>
                        <a:rPr lang="en-US" sz="2000" b="0" i="0" kern="1200" dirty="0">
                          <a:solidFill>
                            <a:schemeClr val="tx1"/>
                          </a:solidFill>
                          <a:effectLst/>
                          <a:latin typeface="+mn-lt"/>
                          <a:ea typeface="+mn-ea"/>
                          <a:cs typeface="+mn-cs"/>
                        </a:rPr>
                        <a:t> cameras, and recognition of human activities.</a:t>
                      </a:r>
                      <a:endParaRPr lang="en-US" sz="2000" dirty="0">
                        <a:latin typeface="+mn-lt"/>
                        <a:cs typeface="Times New Roman" panose="02020603050405020304" pitchFamily="18" charset="0"/>
                      </a:endParaRPr>
                    </a:p>
                  </a:txBody>
                  <a:tcPr/>
                </a:tc>
                <a:extLst>
                  <a:ext uri="{0D108BD9-81ED-4DB2-BD59-A6C34878D82A}">
                    <a16:rowId xmlns:a16="http://schemas.microsoft.com/office/drawing/2014/main" val="10001"/>
                  </a:ext>
                </a:extLst>
              </a:tr>
              <a:tr h="1777781">
                <a:tc>
                  <a:txBody>
                    <a:bodyPr/>
                    <a:lstStyle/>
                    <a:p>
                      <a:r>
                        <a:rPr lang="en-US" sz="2000" dirty="0">
                          <a:latin typeface="+mn-lt"/>
                          <a:cs typeface="Times New Roman" panose="02020603050405020304" pitchFamily="18" charset="0"/>
                        </a:rPr>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i="0" u="none" strike="noStrike" kern="1200" dirty="0">
                          <a:solidFill>
                            <a:schemeClr val="tx1"/>
                          </a:solidFill>
                          <a:effectLst/>
                          <a:latin typeface="+mn-lt"/>
                          <a:ea typeface="+mn-ea"/>
                          <a:cs typeface="+mn-cs"/>
                        </a:rPr>
                        <a:t>A survey of advances in vision-based human motion capture and analysis</a:t>
                      </a:r>
                      <a:endParaRPr lang="en-US" sz="20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sz="2000" dirty="0">
                        <a:latin typeface="+mn-lt"/>
                        <a:cs typeface="Times New Roman" panose="02020603050405020304" pitchFamily="18" charset="0"/>
                      </a:endParaRPr>
                    </a:p>
                  </a:txBody>
                  <a:tcPr/>
                </a:tc>
                <a:tc>
                  <a:txBody>
                    <a:bodyPr/>
                    <a:lstStyle/>
                    <a:p>
                      <a:r>
                        <a:rPr lang="en-US" sz="2000" b="0" i="0" kern="1200" dirty="0">
                          <a:solidFill>
                            <a:schemeClr val="tx1"/>
                          </a:solidFill>
                          <a:effectLst/>
                          <a:latin typeface="+mn-lt"/>
                          <a:ea typeface="+mn-ea"/>
                          <a:cs typeface="+mn-cs"/>
                        </a:rPr>
                        <a:t> </a:t>
                      </a:r>
                      <a:r>
                        <a:rPr lang="en-US" sz="2000" b="0" i="0" u="none" strike="noStrike" kern="1200" dirty="0">
                          <a:solidFill>
                            <a:schemeClr val="tx1"/>
                          </a:solidFill>
                          <a:effectLst/>
                          <a:latin typeface="+mn-lt"/>
                          <a:ea typeface="+mn-ea"/>
                          <a:cs typeface="+mn-cs"/>
                        </a:rPr>
                        <a:t>Moeslund et al. (2006)</a:t>
                      </a:r>
                      <a:r>
                        <a:rPr lang="en-US" sz="2000" b="0" i="0" kern="1200" dirty="0">
                          <a:solidFill>
                            <a:schemeClr val="tx1"/>
                          </a:solidFill>
                          <a:effectLst/>
                          <a:latin typeface="+mn-lt"/>
                          <a:ea typeface="+mn-ea"/>
                          <a:cs typeface="+mn-cs"/>
                        </a:rPr>
                        <a:t> </a:t>
                      </a:r>
                      <a:endParaRPr lang="en-US" sz="2000" dirty="0">
                        <a:latin typeface="+mn-lt"/>
                        <a:cs typeface="Times New Roman" panose="02020603050405020304" pitchFamily="18" charset="0"/>
                      </a:endParaRPr>
                    </a:p>
                  </a:txBody>
                  <a:tcPr/>
                </a:tc>
                <a:tc>
                  <a:txBody>
                    <a:bodyPr/>
                    <a:lstStyle/>
                    <a:p>
                      <a:pPr algn="just"/>
                      <a:r>
                        <a:rPr lang="en-US" sz="2000" b="0" i="0" kern="1200" dirty="0">
                          <a:solidFill>
                            <a:schemeClr val="tx1"/>
                          </a:solidFill>
                          <a:effectLst/>
                          <a:latin typeface="+mn-lt"/>
                          <a:ea typeface="+mn-ea"/>
                          <a:cs typeface="+mn-cs"/>
                        </a:rPr>
                        <a:t>Mainly focused on pose-based action recognition methods and proposed a fourfold taxonomy, including initialization of human motion, tracking, pose estimation, and recognition methods.</a:t>
                      </a:r>
                      <a:endParaRPr lang="en-US" sz="2000" dirty="0">
                        <a:latin typeface="+mn-lt"/>
                        <a:cs typeface="Times New Roman" panose="02020603050405020304" pitchFamily="18" charset="0"/>
                      </a:endParaRP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C185112-DCEC-4EFE-8E0B-15E75F58B840}" type="datetime1">
              <a:rPr lang="en-IN" smtClean="0"/>
              <a:t>22-05-2022</a:t>
            </a:fld>
            <a:endParaRPr lang="en-US"/>
          </a:p>
        </p:txBody>
      </p:sp>
      <p:sp>
        <p:nvSpPr>
          <p:cNvPr id="4" name="Footer Placeholder 3"/>
          <p:cNvSpPr>
            <a:spLocks noGrp="1"/>
          </p:cNvSpPr>
          <p:nvPr>
            <p:ph type="ftr" sz="quarter" idx="11"/>
          </p:nvPr>
        </p:nvSpPr>
        <p:spPr/>
        <p:txBody>
          <a:bodyPr/>
          <a:lstStyle/>
          <a:p>
            <a:r>
              <a:rPr lang="en-US"/>
              <a:t>BE Project SCOE 2021-22</a:t>
            </a:r>
          </a:p>
        </p:txBody>
      </p:sp>
      <p:sp>
        <p:nvSpPr>
          <p:cNvPr id="5" name="Slide Number Placeholder 4"/>
          <p:cNvSpPr>
            <a:spLocks noGrp="1"/>
          </p:cNvSpPr>
          <p:nvPr>
            <p:ph type="sldNum" sz="quarter" idx="12"/>
          </p:nvPr>
        </p:nvSpPr>
        <p:spPr/>
        <p:txBody>
          <a:bodyPr/>
          <a:lstStyle/>
          <a:p>
            <a:fld id="{6ABFD712-9A51-4586-91F9-28577CD1986E}" type="slidenum">
              <a:rPr lang="en-US" smtClean="0"/>
              <a:t>9</a:t>
            </a:fld>
            <a:endParaRPr lang="en-US"/>
          </a:p>
        </p:txBody>
      </p:sp>
      <p:graphicFrame>
        <p:nvGraphicFramePr>
          <p:cNvPr id="9" name="Content Placeholder 8"/>
          <p:cNvGraphicFramePr>
            <a:graphicFrameLocks noGrp="1"/>
          </p:cNvGraphicFramePr>
          <p:nvPr>
            <p:ph idx="4294967295"/>
            <p:extLst>
              <p:ext uri="{D42A27DB-BD31-4B8C-83A1-F6EECF244321}">
                <p14:modId xmlns:p14="http://schemas.microsoft.com/office/powerpoint/2010/main" val="446780462"/>
              </p:ext>
            </p:extLst>
          </p:nvPr>
        </p:nvGraphicFramePr>
        <p:xfrm>
          <a:off x="335360" y="332656"/>
          <a:ext cx="11521280" cy="5832647"/>
        </p:xfrm>
        <a:graphic>
          <a:graphicData uri="http://schemas.openxmlformats.org/drawingml/2006/table">
            <a:tbl>
              <a:tblPr firstRow="1" bandRow="1">
                <a:tableStyleId>{5940675A-B579-460E-94D1-54222C63F5DA}</a:tableStyleId>
              </a:tblPr>
              <a:tblGrid>
                <a:gridCol w="748135">
                  <a:extLst>
                    <a:ext uri="{9D8B030D-6E8A-4147-A177-3AD203B41FA5}">
                      <a16:colId xmlns:a16="http://schemas.microsoft.com/office/drawing/2014/main" val="20000"/>
                    </a:ext>
                  </a:extLst>
                </a:gridCol>
                <a:gridCol w="2353746">
                  <a:extLst>
                    <a:ext uri="{9D8B030D-6E8A-4147-A177-3AD203B41FA5}">
                      <a16:colId xmlns:a16="http://schemas.microsoft.com/office/drawing/2014/main" val="20001"/>
                    </a:ext>
                  </a:extLst>
                </a:gridCol>
                <a:gridCol w="1994068">
                  <a:extLst>
                    <a:ext uri="{9D8B030D-6E8A-4147-A177-3AD203B41FA5}">
                      <a16:colId xmlns:a16="http://schemas.microsoft.com/office/drawing/2014/main" val="20002"/>
                    </a:ext>
                  </a:extLst>
                </a:gridCol>
                <a:gridCol w="6425331">
                  <a:extLst>
                    <a:ext uri="{9D8B030D-6E8A-4147-A177-3AD203B41FA5}">
                      <a16:colId xmlns:a16="http://schemas.microsoft.com/office/drawing/2014/main" val="20003"/>
                    </a:ext>
                  </a:extLst>
                </a:gridCol>
              </a:tblGrid>
              <a:tr h="545499">
                <a:tc>
                  <a:txBody>
                    <a:bodyPr/>
                    <a:lstStyle/>
                    <a:p>
                      <a:r>
                        <a:rPr lang="en-US" sz="2000" dirty="0">
                          <a:latin typeface="+mn-lt"/>
                          <a:cs typeface="Times New Roman" panose="02020603050405020304" pitchFamily="18" charset="0"/>
                        </a:rPr>
                        <a:t>Sr.no</a:t>
                      </a:r>
                    </a:p>
                  </a:txBody>
                  <a:tcPr/>
                </a:tc>
                <a:tc>
                  <a:txBody>
                    <a:bodyPr/>
                    <a:lstStyle/>
                    <a:p>
                      <a:r>
                        <a:rPr lang="en-US" sz="2000" dirty="0">
                          <a:latin typeface="+mn-lt"/>
                          <a:cs typeface="Times New Roman" panose="02020603050405020304" pitchFamily="18" charset="0"/>
                        </a:rPr>
                        <a:t>Title </a:t>
                      </a:r>
                    </a:p>
                  </a:txBody>
                  <a:tcPr/>
                </a:tc>
                <a:tc>
                  <a:txBody>
                    <a:bodyPr/>
                    <a:lstStyle/>
                    <a:p>
                      <a:r>
                        <a:rPr lang="en-US" sz="2000" dirty="0">
                          <a:latin typeface="+mn-lt"/>
                          <a:cs typeface="Times New Roman" panose="02020603050405020304" pitchFamily="18" charset="0"/>
                        </a:rPr>
                        <a:t>Author </a:t>
                      </a:r>
                    </a:p>
                  </a:txBody>
                  <a:tcPr/>
                </a:tc>
                <a:tc>
                  <a:txBody>
                    <a:bodyPr/>
                    <a:lstStyle/>
                    <a:p>
                      <a:r>
                        <a:rPr lang="en-US" sz="2000" dirty="0">
                          <a:latin typeface="+mn-lt"/>
                          <a:cs typeface="Times New Roman" panose="02020603050405020304" pitchFamily="18" charset="0"/>
                        </a:rPr>
                        <a:t>Abstract </a:t>
                      </a:r>
                    </a:p>
                  </a:txBody>
                  <a:tcPr/>
                </a:tc>
                <a:extLst>
                  <a:ext uri="{0D108BD9-81ED-4DB2-BD59-A6C34878D82A}">
                    <a16:rowId xmlns:a16="http://schemas.microsoft.com/office/drawing/2014/main" val="10000"/>
                  </a:ext>
                </a:extLst>
              </a:tr>
              <a:tr h="2643574">
                <a:tc>
                  <a:txBody>
                    <a:bodyPr/>
                    <a:lstStyle/>
                    <a:p>
                      <a:r>
                        <a:rPr lang="en-US" sz="2000" dirty="0">
                          <a:latin typeface="+mn-lt"/>
                        </a:rPr>
                        <a:t>3</a:t>
                      </a:r>
                    </a:p>
                  </a:txBody>
                  <a:tcPr/>
                </a:tc>
                <a:tc>
                  <a:txBody>
                    <a:bodyPr/>
                    <a:lstStyle/>
                    <a:p>
                      <a:r>
                        <a:rPr lang="en-US" sz="2000" b="0" i="0" kern="1200" dirty="0">
                          <a:solidFill>
                            <a:schemeClr val="tx1"/>
                          </a:solidFill>
                          <a:effectLst/>
                          <a:latin typeface="+mn-lt"/>
                          <a:ea typeface="+mn-ea"/>
                          <a:cs typeface="Times New Roman" panose="02020603050405020304" pitchFamily="18" charset="0"/>
                        </a:rPr>
                        <a:t>Deep Convolutional Neural Networks for Human Action Recognition Using Depth Maps and Postures</a:t>
                      </a:r>
                    </a:p>
                  </a:txBody>
                  <a:tcPr/>
                </a:tc>
                <a:tc>
                  <a:txBody>
                    <a:bodyPr/>
                    <a:lstStyle/>
                    <a:p>
                      <a:r>
                        <a:rPr lang="en-US" sz="2000" b="0" dirty="0" err="1">
                          <a:solidFill>
                            <a:schemeClr val="tx1"/>
                          </a:solidFill>
                          <a:latin typeface="+mn-lt"/>
                          <a:cs typeface="Times New Roman" panose="02020603050405020304" pitchFamily="18" charset="0"/>
                        </a:rPr>
                        <a:t>Aouaidjia</a:t>
                      </a:r>
                      <a:r>
                        <a:rPr lang="en-US" sz="2000" b="0" dirty="0">
                          <a:solidFill>
                            <a:schemeClr val="tx1"/>
                          </a:solidFill>
                          <a:latin typeface="+mn-lt"/>
                          <a:cs typeface="Times New Roman" panose="02020603050405020304" pitchFamily="18" charset="0"/>
                        </a:rPr>
                        <a:t> </a:t>
                      </a:r>
                      <a:r>
                        <a:rPr lang="en-US" sz="2000" b="0" dirty="0" err="1">
                          <a:solidFill>
                            <a:schemeClr val="tx1"/>
                          </a:solidFill>
                          <a:latin typeface="+mn-lt"/>
                          <a:cs typeface="Times New Roman" panose="02020603050405020304" pitchFamily="18" charset="0"/>
                        </a:rPr>
                        <a:t>Kamel</a:t>
                      </a:r>
                      <a:r>
                        <a:rPr lang="en-US" sz="2000" b="0" dirty="0">
                          <a:solidFill>
                            <a:schemeClr val="tx1"/>
                          </a:solidFill>
                          <a:latin typeface="+mn-lt"/>
                          <a:cs typeface="Times New Roman" panose="02020603050405020304" pitchFamily="18" charset="0"/>
                        </a:rPr>
                        <a:t>, Bin Sheng, Po Yang, Ping L, </a:t>
                      </a:r>
                      <a:r>
                        <a:rPr lang="en-US" sz="2000" b="0" dirty="0" err="1">
                          <a:solidFill>
                            <a:schemeClr val="tx1"/>
                          </a:solidFill>
                          <a:latin typeface="+mn-lt"/>
                          <a:cs typeface="Times New Roman" panose="02020603050405020304" pitchFamily="18" charset="0"/>
                        </a:rPr>
                        <a:t>Ruimin</a:t>
                      </a:r>
                      <a:r>
                        <a:rPr lang="en-US" sz="2000" b="0" dirty="0">
                          <a:solidFill>
                            <a:schemeClr val="tx1"/>
                          </a:solidFill>
                          <a:latin typeface="+mn-lt"/>
                          <a:cs typeface="Times New Roman" panose="02020603050405020304" pitchFamily="18" charset="0"/>
                        </a:rPr>
                        <a:t> Shen, David Dagan Feng(2018)</a:t>
                      </a:r>
                    </a:p>
                  </a:txBody>
                  <a:tcPr/>
                </a:tc>
                <a:tc>
                  <a:txBody>
                    <a:bodyPr/>
                    <a:lstStyle/>
                    <a:p>
                      <a:pPr algn="just"/>
                      <a:r>
                        <a:rPr lang="en-US" sz="2000" b="0" i="0" kern="1200" dirty="0">
                          <a:solidFill>
                            <a:schemeClr val="tx1"/>
                          </a:solidFill>
                          <a:effectLst/>
                          <a:latin typeface="+mn-lt"/>
                          <a:ea typeface="+mn-ea"/>
                          <a:cs typeface="Times New Roman" panose="02020603050405020304" pitchFamily="18" charset="0"/>
                        </a:rPr>
                        <a:t>Presented a method (Action-Fusion) for human action recognition from depth maps and posture data using convolutional neural networks (CNNs). </a:t>
                      </a:r>
                      <a:endParaRPr lang="en-US" sz="2000" b="0" dirty="0">
                        <a:solidFill>
                          <a:schemeClr val="tx1"/>
                        </a:solidFill>
                        <a:latin typeface="+mn-lt"/>
                        <a:cs typeface="Times New Roman" panose="02020603050405020304" pitchFamily="18" charset="0"/>
                      </a:endParaRPr>
                    </a:p>
                  </a:txBody>
                  <a:tcPr/>
                </a:tc>
                <a:extLst>
                  <a:ext uri="{0D108BD9-81ED-4DB2-BD59-A6C34878D82A}">
                    <a16:rowId xmlns:a16="http://schemas.microsoft.com/office/drawing/2014/main" val="10001"/>
                  </a:ext>
                </a:extLst>
              </a:tr>
              <a:tr h="2643574">
                <a:tc>
                  <a:txBody>
                    <a:bodyPr/>
                    <a:lstStyle/>
                    <a:p>
                      <a:r>
                        <a:rPr lang="en-US" sz="2000" dirty="0">
                          <a:latin typeface="+mn-lt"/>
                        </a:rPr>
                        <a:t>4</a:t>
                      </a:r>
                    </a:p>
                  </a:txBody>
                  <a:tcPr/>
                </a:tc>
                <a:tc>
                  <a:txBody>
                    <a:bodyPr/>
                    <a:lstStyle/>
                    <a:p>
                      <a:r>
                        <a:rPr lang="en-US" sz="2000" b="0" i="0" kern="1200" dirty="0">
                          <a:solidFill>
                            <a:schemeClr val="tx1"/>
                          </a:solidFill>
                          <a:effectLst/>
                          <a:latin typeface="+mn-lt"/>
                          <a:ea typeface="+mn-ea"/>
                          <a:cs typeface="+mn-cs"/>
                        </a:rPr>
                        <a:t>Exploiting temporal information for 3D human pose estimation</a:t>
                      </a:r>
                      <a:endParaRPr lang="en-US" sz="2400" b="0" i="0" kern="1200" dirty="0">
                        <a:solidFill>
                          <a:schemeClr val="tx1"/>
                        </a:solidFill>
                        <a:effectLst/>
                        <a:latin typeface="+mn-lt"/>
                        <a:ea typeface="+mn-ea"/>
                        <a:cs typeface="Times New Roman" panose="02020603050405020304" pitchFamily="18" charset="0"/>
                      </a:endParaRPr>
                    </a:p>
                  </a:txBody>
                  <a:tcPr/>
                </a:tc>
                <a:tc>
                  <a:txBody>
                    <a:bodyPr/>
                    <a:lstStyle/>
                    <a:p>
                      <a:r>
                        <a:rPr lang="en-US" sz="2000" b="0" i="0" kern="1200" dirty="0">
                          <a:solidFill>
                            <a:schemeClr val="tx1"/>
                          </a:solidFill>
                          <a:effectLst/>
                          <a:latin typeface="+mn-lt"/>
                          <a:ea typeface="+mn-ea"/>
                          <a:cs typeface="+mn-cs"/>
                        </a:rPr>
                        <a:t>Mir </a:t>
                      </a:r>
                      <a:r>
                        <a:rPr lang="en-US" sz="2000" b="0" i="0" kern="1200" dirty="0" err="1">
                          <a:solidFill>
                            <a:schemeClr val="tx1"/>
                          </a:solidFill>
                          <a:effectLst/>
                          <a:latin typeface="+mn-lt"/>
                          <a:ea typeface="+mn-ea"/>
                          <a:cs typeface="+mn-cs"/>
                        </a:rPr>
                        <a:t>Rayat</a:t>
                      </a:r>
                      <a:r>
                        <a:rPr lang="en-US" sz="2000" b="0" i="0" kern="1200" dirty="0">
                          <a:solidFill>
                            <a:schemeClr val="tx1"/>
                          </a:solidFill>
                          <a:effectLst/>
                          <a:latin typeface="+mn-lt"/>
                          <a:ea typeface="+mn-ea"/>
                          <a:cs typeface="+mn-cs"/>
                        </a:rPr>
                        <a:t> </a:t>
                      </a:r>
                      <a:r>
                        <a:rPr lang="en-US" sz="2000" b="0" i="0" kern="1200" dirty="0" err="1">
                          <a:solidFill>
                            <a:schemeClr val="tx1"/>
                          </a:solidFill>
                          <a:effectLst/>
                          <a:latin typeface="+mn-lt"/>
                          <a:ea typeface="+mn-ea"/>
                          <a:cs typeface="+mn-cs"/>
                        </a:rPr>
                        <a:t>Imtiaz</a:t>
                      </a:r>
                      <a:r>
                        <a:rPr lang="en-US" sz="2000" b="0" i="0" kern="1200" dirty="0">
                          <a:solidFill>
                            <a:schemeClr val="tx1"/>
                          </a:solidFill>
                          <a:effectLst/>
                          <a:latin typeface="+mn-lt"/>
                          <a:ea typeface="+mn-ea"/>
                          <a:cs typeface="+mn-cs"/>
                        </a:rPr>
                        <a:t> Hossain, James J. Little(2018)</a:t>
                      </a:r>
                      <a:endParaRPr lang="en-US" sz="2400" b="0" i="0" dirty="0">
                        <a:solidFill>
                          <a:schemeClr val="tx1"/>
                        </a:solidFill>
                        <a:latin typeface="+mn-lt"/>
                        <a:cs typeface="Times New Roman" panose="02020603050405020304" pitchFamily="18" charset="0"/>
                      </a:endParaRPr>
                    </a:p>
                  </a:txBody>
                  <a:tcPr/>
                </a:tc>
                <a:tc>
                  <a:txBody>
                    <a:bodyPr/>
                    <a:lstStyle/>
                    <a:p>
                      <a:pPr algn="just"/>
                      <a:r>
                        <a:rPr lang="en-US" sz="2000" b="0" i="0" kern="1200" dirty="0">
                          <a:solidFill>
                            <a:schemeClr val="tx1"/>
                          </a:solidFill>
                          <a:effectLst/>
                          <a:latin typeface="+mn-lt"/>
                          <a:ea typeface="+mn-ea"/>
                          <a:cs typeface="+mn-cs"/>
                        </a:rPr>
                        <a:t>Utilize the temporal information across a sequence of 2D joint locations to estimate a sequence of 3D poses. We designed a sequence-to-sequence network composed of layer-normalized LSTM units with shortcut connections connecting the input to the output on the decoder side and imposed temporal smoothness constraint during training.</a:t>
                      </a:r>
                      <a:endParaRPr lang="en-US" sz="2400" b="0" dirty="0">
                        <a:solidFill>
                          <a:schemeClr val="tx1"/>
                        </a:solidFill>
                        <a:latin typeface="+mn-lt"/>
                        <a:cs typeface="Times New Roman" panose="02020603050405020304" pitchFamily="18" charset="0"/>
                      </a:endParaRPr>
                    </a:p>
                  </a:txBody>
                  <a:tcPr/>
                </a:tc>
                <a:extLst>
                  <a:ext uri="{0D108BD9-81ED-4DB2-BD59-A6C34878D82A}">
                    <a16:rowId xmlns:a16="http://schemas.microsoft.com/office/drawing/2014/main" val="10002"/>
                  </a:ext>
                </a:extLst>
              </a:tr>
            </a:tbl>
          </a:graphicData>
        </a:graphic>
      </p:graphicFrame>
    </p:spTree>
  </p:cSld>
  <p:clrMapOvr>
    <a:masterClrMapping/>
  </p:clrMapOvr>
</p:sld>
</file>

<file path=ppt/theme/theme1.xml><?xml version="1.0" encoding="utf-8"?>
<a:theme xmlns:a="http://schemas.openxmlformats.org/drawingml/2006/main" name="Retrospec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1635</TotalTime>
  <Words>2152</Words>
  <Application>Microsoft Office PowerPoint</Application>
  <PresentationFormat>Widescreen</PresentationFormat>
  <Paragraphs>534</Paragraphs>
  <Slides>31</Slides>
  <Notes>3</Notes>
  <HiddenSlides>0</HiddenSlides>
  <MMClips>1</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38" baseType="lpstr">
      <vt:lpstr>Arial</vt:lpstr>
      <vt:lpstr>Calibri</vt:lpstr>
      <vt:lpstr>Calibri Light</vt:lpstr>
      <vt:lpstr>Century Gothic</vt:lpstr>
      <vt:lpstr>Times New Roman</vt:lpstr>
      <vt:lpstr>Retrospect</vt:lpstr>
      <vt:lpstr>MSPhotoEd.3</vt:lpstr>
      <vt:lpstr>Human Activity Identification</vt:lpstr>
      <vt:lpstr>Outline</vt:lpstr>
      <vt:lpstr>Introduction</vt:lpstr>
      <vt:lpstr>Motivation </vt:lpstr>
      <vt:lpstr>Problem statement</vt:lpstr>
      <vt:lpstr>Objectives</vt:lpstr>
      <vt:lpstr>Software and Hardware Requirements</vt:lpstr>
      <vt:lpstr>Literature Survey</vt:lpstr>
      <vt:lpstr>PowerPoint Presentation</vt:lpstr>
      <vt:lpstr>PowerPoint Presentation</vt:lpstr>
      <vt:lpstr>Proposed Algorithm</vt:lpstr>
      <vt:lpstr>PowerPoint Presentation</vt:lpstr>
      <vt:lpstr>PowerPoint Presentation</vt:lpstr>
      <vt:lpstr>PowerPoint Presentation</vt:lpstr>
      <vt:lpstr>System Architecture</vt:lpstr>
      <vt:lpstr>Data Flow Diagram</vt:lpstr>
      <vt:lpstr>PowerPoint Presentation</vt:lpstr>
      <vt:lpstr>  UML Diagram</vt:lpstr>
      <vt:lpstr>Usecase Diagram</vt:lpstr>
      <vt:lpstr>PowerPoint Presentation</vt:lpstr>
      <vt:lpstr>Sequence Diagram </vt:lpstr>
      <vt:lpstr>Results &amp; Discussion</vt:lpstr>
      <vt:lpstr>PowerPoint Presentation</vt:lpstr>
      <vt:lpstr>PowerPoint Presentation</vt:lpstr>
      <vt:lpstr>PowerPoint Presentation</vt:lpstr>
      <vt:lpstr>PowerPoint Presentation</vt:lpstr>
      <vt:lpstr>Future Scope</vt:lpstr>
      <vt:lpstr>Conclusion</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Activity Identification</dc:title>
  <dc:creator>Trupti</dc:creator>
  <cp:lastModifiedBy>Neha</cp:lastModifiedBy>
  <cp:revision>81</cp:revision>
  <dcterms:created xsi:type="dcterms:W3CDTF">2021-12-01T10:26:59Z</dcterms:created>
  <dcterms:modified xsi:type="dcterms:W3CDTF">2022-05-22T16:58:08Z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84699B33A9AD4E828DACC1EE8BA37D31</vt:lpwstr>
  </property>
  <property fmtid="{D5CDD505-2E9C-101B-9397-08002B2CF9AE}" pid="3" name="KSOProductBuildVer">
    <vt:lpwstr>1033-11.2.0.10323</vt:lpwstr>
  </property>
</Properties>
</file>